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55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1BD9223-6761-48CA-A2E0-291599378C2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29429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FFA0DAF-B87F-40E4-8A36-669D3280C9F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49404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5F3FFE-D04E-4C1A-9BB1-0E6C0178B2E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58613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23D0125-3D16-47B8-BDBE-D34E1907DEC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59684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4609678-8E1B-4EA4-A801-82D3793AEC8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654061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04DC410-129E-4728-8196-4B9CB3A3534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371648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A920DFB-CA29-47AA-8D5B-0A056B4A0C4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284421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A91EE37-E3BE-40F8-9D9F-BF247DB5308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63992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CB84FAB-BD9B-4791-9997-CE3EA61A09A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668606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4F9A904-978D-4882-92C2-8340D3C17B3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889786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5C0B4B2-58C0-4398-85A3-AF9D81BB8CE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92492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fontAlgn="base">
              <a:spcBef>
                <a:spcPct val="0"/>
              </a:spcBef>
              <a:spcAft>
                <a:spcPct val="0"/>
              </a:spcAft>
            </a:pPr>
            <a:fld id="{93AB82D7-6377-42BE-93AB-8E78A0F033BF}"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0274260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1278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hoices bad go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676400"/>
            <a:ext cx="3941763" cy="4648200"/>
          </a:xfrm>
          <a:prstGeom prst="rect">
            <a:avLst/>
          </a:prstGeom>
          <a:noFill/>
          <a:extLst>
            <a:ext uri="{909E8E84-426E-40DD-AFC4-6F175D3DCCD1}">
              <a14:hiddenFill xmlns:a14="http://schemas.microsoft.com/office/drawing/2010/main">
                <a:solidFill>
                  <a:srgbClr val="FFFFFF"/>
                </a:solidFill>
              </a14:hiddenFill>
            </a:ext>
          </a:extLst>
        </p:spPr>
      </p:pic>
      <p:sp>
        <p:nvSpPr>
          <p:cNvPr id="15363" name="Rectangle 3"/>
          <p:cNvSpPr>
            <a:spLocks noChangeArrowheads="1"/>
          </p:cNvSpPr>
          <p:nvPr/>
        </p:nvSpPr>
        <p:spPr bwMode="auto">
          <a:xfrm>
            <a:off x="0" y="0"/>
            <a:ext cx="3048000" cy="519113"/>
          </a:xfrm>
          <a:prstGeom prst="rect">
            <a:avLst/>
          </a:prstGeom>
          <a:solidFill>
            <a:srgbClr val="FEFCF4"/>
          </a:solidFill>
          <a:ln>
            <a:noFill/>
          </a:ln>
          <a:effectLst/>
        </p:spPr>
        <p:txBody>
          <a:bodyPr anchor="ctr">
            <a:spAutoFit/>
          </a:bodyPr>
          <a:lstStyle/>
          <a:p>
            <a:pPr fontAlgn="base">
              <a:spcBef>
                <a:spcPct val="0"/>
              </a:spcBef>
              <a:spcAft>
                <a:spcPct val="0"/>
              </a:spcAft>
            </a:pPr>
            <a:r>
              <a:rPr lang="es-CO" altLang="en-US" sz="2800" b="1" dirty="0" err="1">
                <a:solidFill>
                  <a:srgbClr val="000000"/>
                </a:solidFill>
                <a:latin typeface="Tempus Sans ITC" panose="04020404030D07020202" pitchFamily="82" charset="0"/>
              </a:rPr>
              <a:t>We</a:t>
            </a:r>
            <a:r>
              <a:rPr lang="es-CO" altLang="en-US" sz="2800" b="1" dirty="0">
                <a:solidFill>
                  <a:srgbClr val="000000"/>
                </a:solidFill>
                <a:latin typeface="Tempus Sans ITC" panose="04020404030D07020202" pitchFamily="82" charset="0"/>
              </a:rPr>
              <a:t> can </a:t>
            </a:r>
            <a:r>
              <a:rPr lang="es-CO" altLang="en-US" sz="2800" b="1" dirty="0" err="1">
                <a:solidFill>
                  <a:srgbClr val="000000"/>
                </a:solidFill>
                <a:latin typeface="Tempus Sans ITC" panose="04020404030D07020202" pitchFamily="82" charset="0"/>
              </a:rPr>
              <a:t>choose</a:t>
            </a:r>
            <a:r>
              <a:rPr lang="es-CO" altLang="en-US" sz="2800" b="1" dirty="0">
                <a:solidFill>
                  <a:srgbClr val="000000"/>
                </a:solidFill>
                <a:latin typeface="Tempus Sans ITC" panose="04020404030D07020202" pitchFamily="82" charset="0"/>
              </a:rPr>
              <a:t> to:</a:t>
            </a:r>
            <a:endParaRPr lang="en-US" altLang="en-US" sz="2800" b="1" dirty="0">
              <a:solidFill>
                <a:srgbClr val="000000"/>
              </a:solidFill>
              <a:latin typeface="Tempus Sans ITC" panose="04020404030D07020202" pitchFamily="82" charset="0"/>
            </a:endParaRPr>
          </a:p>
        </p:txBody>
      </p:sp>
      <p:pic>
        <p:nvPicPr>
          <p:cNvPr id="15365" name="Picture 5" descr="3 heads whirl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0"/>
            <a:ext cx="2481263" cy="1835150"/>
          </a:xfrm>
          <a:prstGeom prst="rect">
            <a:avLst/>
          </a:prstGeom>
          <a:noFill/>
          <a:extLst>
            <a:ext uri="{909E8E84-426E-40DD-AFC4-6F175D3DCCD1}">
              <a14:hiddenFill xmlns:a14="http://schemas.microsoft.com/office/drawing/2010/main">
                <a:solidFill>
                  <a:srgbClr val="FFFFFF"/>
                </a:solidFill>
              </a14:hiddenFill>
            </a:ext>
          </a:extLst>
        </p:spPr>
      </p:pic>
      <p:sp>
        <p:nvSpPr>
          <p:cNvPr id="15366" name="Rectangle 6"/>
          <p:cNvSpPr>
            <a:spLocks noChangeArrowheads="1"/>
          </p:cNvSpPr>
          <p:nvPr/>
        </p:nvSpPr>
        <p:spPr bwMode="auto">
          <a:xfrm>
            <a:off x="0" y="6096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Be happy</a:t>
            </a:r>
            <a:endParaRPr lang="en-US" altLang="en-US" sz="2800" b="1">
              <a:solidFill>
                <a:srgbClr val="FFFF00"/>
              </a:solidFill>
              <a:latin typeface="Tempus Sans ITC" panose="04020404030D07020202" pitchFamily="82" charset="0"/>
            </a:endParaRPr>
          </a:p>
        </p:txBody>
      </p:sp>
      <p:sp>
        <p:nvSpPr>
          <p:cNvPr id="15367" name="Rectangle 7"/>
          <p:cNvSpPr>
            <a:spLocks noChangeArrowheads="1"/>
          </p:cNvSpPr>
          <p:nvPr/>
        </p:nvSpPr>
        <p:spPr bwMode="auto">
          <a:xfrm>
            <a:off x="6096000" y="0"/>
            <a:ext cx="3048000" cy="519113"/>
          </a:xfrm>
          <a:prstGeom prst="rect">
            <a:avLst/>
          </a:prstGeom>
          <a:solidFill>
            <a:srgbClr val="FEFCF4"/>
          </a:solidFill>
          <a:ln>
            <a:noFill/>
          </a:ln>
          <a:effectLst/>
        </p:spPr>
        <p:txBody>
          <a:bodyPr anchor="ctr">
            <a:spAutoFit/>
          </a:bodyPr>
          <a:lstStyle/>
          <a:p>
            <a:pPr algn="ctr" fontAlgn="base">
              <a:spcBef>
                <a:spcPct val="0"/>
              </a:spcBef>
              <a:spcAft>
                <a:spcPct val="0"/>
              </a:spcAft>
            </a:pPr>
            <a:r>
              <a:rPr lang="es-CO" altLang="en-US" sz="2800" b="1" dirty="0">
                <a:solidFill>
                  <a:srgbClr val="000000"/>
                </a:solidFill>
                <a:latin typeface="Tempus Sans ITC" panose="04020404030D07020202" pitchFamily="82" charset="0"/>
              </a:rPr>
              <a:t>Podemos elegir:</a:t>
            </a:r>
            <a:endParaRPr lang="en-US" altLang="en-US" sz="2800" b="1" dirty="0">
              <a:solidFill>
                <a:srgbClr val="000000"/>
              </a:solidFill>
              <a:latin typeface="Tempus Sans ITC" panose="04020404030D07020202" pitchFamily="82" charset="0"/>
            </a:endParaRPr>
          </a:p>
        </p:txBody>
      </p:sp>
      <p:sp>
        <p:nvSpPr>
          <p:cNvPr id="15368" name="Rectangle 8"/>
          <p:cNvSpPr>
            <a:spLocks noChangeArrowheads="1"/>
          </p:cNvSpPr>
          <p:nvPr/>
        </p:nvSpPr>
        <p:spPr bwMode="auto">
          <a:xfrm>
            <a:off x="6096000" y="6096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Ser felices</a:t>
            </a:r>
            <a:endParaRPr lang="en-US" altLang="en-US" sz="2800" b="1">
              <a:solidFill>
                <a:srgbClr val="FFFF00"/>
              </a:solidFill>
              <a:latin typeface="Tempus Sans ITC" panose="04020404030D07020202" pitchFamily="82" charset="0"/>
            </a:endParaRPr>
          </a:p>
        </p:txBody>
      </p:sp>
      <p:sp>
        <p:nvSpPr>
          <p:cNvPr id="15369" name="Rectangle 9"/>
          <p:cNvSpPr>
            <a:spLocks noChangeArrowheads="1"/>
          </p:cNvSpPr>
          <p:nvPr/>
        </p:nvSpPr>
        <p:spPr bwMode="auto">
          <a:xfrm>
            <a:off x="0" y="10668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Be miserable</a:t>
            </a:r>
            <a:endParaRPr lang="en-US" altLang="en-US" sz="2800" b="1">
              <a:solidFill>
                <a:srgbClr val="FFFF00"/>
              </a:solidFill>
              <a:latin typeface="Tempus Sans ITC" panose="04020404030D07020202" pitchFamily="82" charset="0"/>
            </a:endParaRPr>
          </a:p>
        </p:txBody>
      </p:sp>
      <p:sp>
        <p:nvSpPr>
          <p:cNvPr id="15370" name="Rectangle 10"/>
          <p:cNvSpPr>
            <a:spLocks noChangeArrowheads="1"/>
          </p:cNvSpPr>
          <p:nvPr/>
        </p:nvSpPr>
        <p:spPr bwMode="auto">
          <a:xfrm>
            <a:off x="6096000" y="10668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Ser desgraciados</a:t>
            </a:r>
            <a:endParaRPr lang="en-US" altLang="en-US" sz="2800" b="1">
              <a:solidFill>
                <a:srgbClr val="FFFF00"/>
              </a:solidFill>
              <a:latin typeface="Tempus Sans ITC" panose="04020404030D07020202" pitchFamily="82" charset="0"/>
            </a:endParaRPr>
          </a:p>
        </p:txBody>
      </p:sp>
      <p:sp>
        <p:nvSpPr>
          <p:cNvPr id="15375" name="Rectangle 15"/>
          <p:cNvSpPr>
            <a:spLocks noChangeArrowheads="1"/>
          </p:cNvSpPr>
          <p:nvPr/>
        </p:nvSpPr>
        <p:spPr bwMode="auto">
          <a:xfrm>
            <a:off x="0" y="15240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Be joyful</a:t>
            </a:r>
            <a:endParaRPr lang="en-US" altLang="en-US" sz="2800" b="1">
              <a:solidFill>
                <a:srgbClr val="FFFF00"/>
              </a:solidFill>
              <a:latin typeface="Tempus Sans ITC" panose="04020404030D07020202" pitchFamily="82" charset="0"/>
            </a:endParaRPr>
          </a:p>
        </p:txBody>
      </p:sp>
      <p:sp>
        <p:nvSpPr>
          <p:cNvPr id="15376" name="Rectangle 16"/>
          <p:cNvSpPr>
            <a:spLocks noChangeArrowheads="1"/>
          </p:cNvSpPr>
          <p:nvPr/>
        </p:nvSpPr>
        <p:spPr bwMode="auto">
          <a:xfrm>
            <a:off x="6096000" y="15240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Ser alegres</a:t>
            </a:r>
            <a:endParaRPr lang="en-US" altLang="en-US" sz="2800" b="1">
              <a:solidFill>
                <a:srgbClr val="FFFF00"/>
              </a:solidFill>
              <a:latin typeface="Tempus Sans ITC" panose="04020404030D07020202" pitchFamily="82" charset="0"/>
            </a:endParaRPr>
          </a:p>
        </p:txBody>
      </p:sp>
      <p:sp>
        <p:nvSpPr>
          <p:cNvPr id="15377" name="Rectangle 17"/>
          <p:cNvSpPr>
            <a:spLocks noChangeArrowheads="1"/>
          </p:cNvSpPr>
          <p:nvPr/>
        </p:nvSpPr>
        <p:spPr bwMode="auto">
          <a:xfrm>
            <a:off x="0" y="19812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Be sad</a:t>
            </a:r>
            <a:endParaRPr lang="en-US" altLang="en-US" sz="2800" b="1">
              <a:solidFill>
                <a:srgbClr val="FFFF00"/>
              </a:solidFill>
              <a:latin typeface="Tempus Sans ITC" panose="04020404030D07020202" pitchFamily="82" charset="0"/>
            </a:endParaRPr>
          </a:p>
        </p:txBody>
      </p:sp>
      <p:sp>
        <p:nvSpPr>
          <p:cNvPr id="15378" name="Rectangle 18"/>
          <p:cNvSpPr>
            <a:spLocks noChangeArrowheads="1"/>
          </p:cNvSpPr>
          <p:nvPr/>
        </p:nvSpPr>
        <p:spPr bwMode="auto">
          <a:xfrm>
            <a:off x="6096000" y="19812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    Ser tristes</a:t>
            </a:r>
            <a:endParaRPr lang="en-US" altLang="en-US" sz="2800" b="1">
              <a:solidFill>
                <a:srgbClr val="FFFF00"/>
              </a:solidFill>
              <a:latin typeface="Tempus Sans ITC" panose="04020404030D07020202" pitchFamily="82" charset="0"/>
            </a:endParaRPr>
          </a:p>
        </p:txBody>
      </p:sp>
      <p:sp>
        <p:nvSpPr>
          <p:cNvPr id="15379" name="Rectangle 19"/>
          <p:cNvSpPr>
            <a:spLocks noChangeArrowheads="1"/>
          </p:cNvSpPr>
          <p:nvPr/>
        </p:nvSpPr>
        <p:spPr bwMode="auto">
          <a:xfrm>
            <a:off x="0" y="24384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Be calm</a:t>
            </a:r>
            <a:endParaRPr lang="en-US" altLang="en-US" sz="2800" b="1">
              <a:solidFill>
                <a:srgbClr val="FFFF00"/>
              </a:solidFill>
              <a:latin typeface="Tempus Sans ITC" panose="04020404030D07020202" pitchFamily="82" charset="0"/>
            </a:endParaRPr>
          </a:p>
        </p:txBody>
      </p:sp>
      <p:sp>
        <p:nvSpPr>
          <p:cNvPr id="15380" name="Rectangle 20"/>
          <p:cNvSpPr>
            <a:spLocks noChangeArrowheads="1"/>
          </p:cNvSpPr>
          <p:nvPr/>
        </p:nvSpPr>
        <p:spPr bwMode="auto">
          <a:xfrm>
            <a:off x="6096000" y="24384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Ser tranquilos</a:t>
            </a:r>
            <a:endParaRPr lang="en-US" altLang="en-US" sz="2800" b="1">
              <a:solidFill>
                <a:srgbClr val="FFFF00"/>
              </a:solidFill>
              <a:latin typeface="Tempus Sans ITC" panose="04020404030D07020202" pitchFamily="82" charset="0"/>
            </a:endParaRPr>
          </a:p>
        </p:txBody>
      </p:sp>
      <p:sp>
        <p:nvSpPr>
          <p:cNvPr id="15381" name="Rectangle 21"/>
          <p:cNvSpPr>
            <a:spLocks noChangeArrowheads="1"/>
          </p:cNvSpPr>
          <p:nvPr/>
        </p:nvSpPr>
        <p:spPr bwMode="auto">
          <a:xfrm>
            <a:off x="0" y="28575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Be angry</a:t>
            </a:r>
            <a:endParaRPr lang="en-US" altLang="en-US" sz="2800" b="1">
              <a:solidFill>
                <a:srgbClr val="FFFF00"/>
              </a:solidFill>
              <a:latin typeface="Tempus Sans ITC" panose="04020404030D07020202" pitchFamily="82" charset="0"/>
            </a:endParaRPr>
          </a:p>
        </p:txBody>
      </p:sp>
      <p:sp>
        <p:nvSpPr>
          <p:cNvPr id="15382" name="Rectangle 22"/>
          <p:cNvSpPr>
            <a:spLocks noChangeArrowheads="1"/>
          </p:cNvSpPr>
          <p:nvPr/>
        </p:nvSpPr>
        <p:spPr bwMode="auto">
          <a:xfrm>
            <a:off x="6096000" y="28575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Estar enojados</a:t>
            </a:r>
            <a:endParaRPr lang="en-US" altLang="en-US" sz="2800" b="1">
              <a:solidFill>
                <a:srgbClr val="FFFF00"/>
              </a:solidFill>
              <a:latin typeface="Tempus Sans ITC" panose="04020404030D07020202" pitchFamily="82" charset="0"/>
            </a:endParaRPr>
          </a:p>
        </p:txBody>
      </p:sp>
      <p:sp>
        <p:nvSpPr>
          <p:cNvPr id="15383" name="Rectangle 23"/>
          <p:cNvSpPr>
            <a:spLocks noChangeArrowheads="1"/>
          </p:cNvSpPr>
          <p:nvPr/>
        </p:nvSpPr>
        <p:spPr bwMode="auto">
          <a:xfrm>
            <a:off x="0" y="41148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Obey</a:t>
            </a:r>
            <a:endParaRPr lang="en-US" altLang="en-US" sz="2800" b="1">
              <a:solidFill>
                <a:srgbClr val="FFFF00"/>
              </a:solidFill>
              <a:latin typeface="Tempus Sans ITC" panose="04020404030D07020202" pitchFamily="82" charset="0"/>
            </a:endParaRPr>
          </a:p>
        </p:txBody>
      </p:sp>
      <p:sp>
        <p:nvSpPr>
          <p:cNvPr id="15384" name="Rectangle 24"/>
          <p:cNvSpPr>
            <a:spLocks noChangeArrowheads="1"/>
          </p:cNvSpPr>
          <p:nvPr/>
        </p:nvSpPr>
        <p:spPr bwMode="auto">
          <a:xfrm>
            <a:off x="6096000" y="41148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Obedecer </a:t>
            </a:r>
            <a:endParaRPr lang="en-US" altLang="en-US" sz="2800" b="1">
              <a:solidFill>
                <a:srgbClr val="FFFF00"/>
              </a:solidFill>
              <a:latin typeface="Tempus Sans ITC" panose="04020404030D07020202" pitchFamily="82" charset="0"/>
            </a:endParaRPr>
          </a:p>
        </p:txBody>
      </p:sp>
      <p:sp>
        <p:nvSpPr>
          <p:cNvPr id="15385" name="Rectangle 25"/>
          <p:cNvSpPr>
            <a:spLocks noChangeArrowheads="1"/>
          </p:cNvSpPr>
          <p:nvPr/>
        </p:nvSpPr>
        <p:spPr bwMode="auto">
          <a:xfrm>
            <a:off x="0" y="45339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Disobey</a:t>
            </a:r>
            <a:endParaRPr lang="en-US" altLang="en-US" sz="2800" b="1">
              <a:solidFill>
                <a:srgbClr val="FFFF00"/>
              </a:solidFill>
              <a:latin typeface="Tempus Sans ITC" panose="04020404030D07020202" pitchFamily="82" charset="0"/>
            </a:endParaRPr>
          </a:p>
        </p:txBody>
      </p:sp>
      <p:sp>
        <p:nvSpPr>
          <p:cNvPr id="15386" name="Rectangle 26"/>
          <p:cNvSpPr>
            <a:spLocks noChangeArrowheads="1"/>
          </p:cNvSpPr>
          <p:nvPr/>
        </p:nvSpPr>
        <p:spPr bwMode="auto">
          <a:xfrm>
            <a:off x="6096000" y="45339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Desobedecer</a:t>
            </a:r>
            <a:endParaRPr lang="en-US" altLang="en-US" sz="2800" b="1">
              <a:solidFill>
                <a:srgbClr val="FFFF00"/>
              </a:solidFill>
              <a:latin typeface="Tempus Sans ITC" panose="04020404030D07020202" pitchFamily="82" charset="0"/>
            </a:endParaRPr>
          </a:p>
        </p:txBody>
      </p:sp>
      <p:sp>
        <p:nvSpPr>
          <p:cNvPr id="15387" name="Rectangle 27"/>
          <p:cNvSpPr>
            <a:spLocks noChangeArrowheads="1"/>
          </p:cNvSpPr>
          <p:nvPr/>
        </p:nvSpPr>
        <p:spPr bwMode="auto">
          <a:xfrm>
            <a:off x="0" y="49911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Be faithful</a:t>
            </a:r>
            <a:endParaRPr lang="en-US" altLang="en-US" sz="2800" b="1">
              <a:solidFill>
                <a:srgbClr val="FFFF00"/>
              </a:solidFill>
              <a:latin typeface="Tempus Sans ITC" panose="04020404030D07020202" pitchFamily="82" charset="0"/>
            </a:endParaRPr>
          </a:p>
        </p:txBody>
      </p:sp>
      <p:sp>
        <p:nvSpPr>
          <p:cNvPr id="15388" name="Rectangle 28"/>
          <p:cNvSpPr>
            <a:spLocks noChangeArrowheads="1"/>
          </p:cNvSpPr>
          <p:nvPr/>
        </p:nvSpPr>
        <p:spPr bwMode="auto">
          <a:xfrm>
            <a:off x="6096000" y="49911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Ser fieles</a:t>
            </a:r>
            <a:endParaRPr lang="en-US" altLang="en-US" sz="2800" b="1">
              <a:solidFill>
                <a:srgbClr val="FFFF00"/>
              </a:solidFill>
              <a:latin typeface="Tempus Sans ITC" panose="04020404030D07020202" pitchFamily="82" charset="0"/>
            </a:endParaRPr>
          </a:p>
        </p:txBody>
      </p:sp>
      <p:sp>
        <p:nvSpPr>
          <p:cNvPr id="15389" name="Rectangle 29"/>
          <p:cNvSpPr>
            <a:spLocks noChangeArrowheads="1"/>
          </p:cNvSpPr>
          <p:nvPr/>
        </p:nvSpPr>
        <p:spPr bwMode="auto">
          <a:xfrm>
            <a:off x="0" y="54483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Be unfaithful</a:t>
            </a:r>
            <a:endParaRPr lang="en-US" altLang="en-US" sz="2800" b="1">
              <a:solidFill>
                <a:srgbClr val="FFFF00"/>
              </a:solidFill>
              <a:latin typeface="Tempus Sans ITC" panose="04020404030D07020202" pitchFamily="82" charset="0"/>
            </a:endParaRPr>
          </a:p>
        </p:txBody>
      </p:sp>
      <p:sp>
        <p:nvSpPr>
          <p:cNvPr id="15390" name="Rectangle 30"/>
          <p:cNvSpPr>
            <a:spLocks noChangeArrowheads="1"/>
          </p:cNvSpPr>
          <p:nvPr/>
        </p:nvSpPr>
        <p:spPr bwMode="auto">
          <a:xfrm>
            <a:off x="6096000" y="54483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Ser infieles</a:t>
            </a:r>
            <a:endParaRPr lang="en-US" altLang="en-US" sz="2800" b="1">
              <a:solidFill>
                <a:srgbClr val="FFFF00"/>
              </a:solidFill>
              <a:latin typeface="Tempus Sans ITC" panose="04020404030D07020202" pitchFamily="82" charset="0"/>
            </a:endParaRPr>
          </a:p>
        </p:txBody>
      </p:sp>
      <p:sp>
        <p:nvSpPr>
          <p:cNvPr id="15391" name="Rectangle 31"/>
          <p:cNvSpPr>
            <a:spLocks noChangeArrowheads="1"/>
          </p:cNvSpPr>
          <p:nvPr/>
        </p:nvSpPr>
        <p:spPr bwMode="auto">
          <a:xfrm>
            <a:off x="0" y="32766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Forgive</a:t>
            </a:r>
            <a:endParaRPr lang="en-US" altLang="en-US" sz="2800" b="1">
              <a:solidFill>
                <a:srgbClr val="FFFF00"/>
              </a:solidFill>
              <a:latin typeface="Tempus Sans ITC" panose="04020404030D07020202" pitchFamily="82" charset="0"/>
            </a:endParaRPr>
          </a:p>
        </p:txBody>
      </p:sp>
      <p:sp>
        <p:nvSpPr>
          <p:cNvPr id="15392" name="Rectangle 32"/>
          <p:cNvSpPr>
            <a:spLocks noChangeArrowheads="1"/>
          </p:cNvSpPr>
          <p:nvPr/>
        </p:nvSpPr>
        <p:spPr bwMode="auto">
          <a:xfrm>
            <a:off x="6096000" y="32766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Perdonar </a:t>
            </a:r>
            <a:endParaRPr lang="en-US" altLang="en-US" sz="2800" b="1">
              <a:solidFill>
                <a:srgbClr val="FFFF00"/>
              </a:solidFill>
              <a:latin typeface="Tempus Sans ITC" panose="04020404030D07020202" pitchFamily="82" charset="0"/>
            </a:endParaRPr>
          </a:p>
        </p:txBody>
      </p:sp>
      <p:sp>
        <p:nvSpPr>
          <p:cNvPr id="15393" name="Rectangle 33"/>
          <p:cNvSpPr>
            <a:spLocks noChangeArrowheads="1"/>
          </p:cNvSpPr>
          <p:nvPr/>
        </p:nvSpPr>
        <p:spPr bwMode="auto">
          <a:xfrm>
            <a:off x="0" y="36576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Be resentful</a:t>
            </a:r>
            <a:endParaRPr lang="en-US" altLang="en-US" sz="2800" b="1">
              <a:solidFill>
                <a:srgbClr val="FFFF00"/>
              </a:solidFill>
              <a:latin typeface="Tempus Sans ITC" panose="04020404030D07020202" pitchFamily="82" charset="0"/>
            </a:endParaRPr>
          </a:p>
        </p:txBody>
      </p:sp>
      <p:sp>
        <p:nvSpPr>
          <p:cNvPr id="15394" name="Rectangle 34"/>
          <p:cNvSpPr>
            <a:spLocks noChangeArrowheads="1"/>
          </p:cNvSpPr>
          <p:nvPr/>
        </p:nvSpPr>
        <p:spPr bwMode="auto">
          <a:xfrm>
            <a:off x="6096000" y="36576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Ser resentidos</a:t>
            </a:r>
            <a:endParaRPr lang="en-US" altLang="en-US" sz="2800" b="1">
              <a:solidFill>
                <a:srgbClr val="FFFF00"/>
              </a:solidFill>
              <a:latin typeface="Tempus Sans ITC" panose="04020404030D07020202" pitchFamily="82" charset="0"/>
            </a:endParaRPr>
          </a:p>
        </p:txBody>
      </p:sp>
      <p:sp>
        <p:nvSpPr>
          <p:cNvPr id="15395" name="Rectangle 35"/>
          <p:cNvSpPr>
            <a:spLocks noChangeArrowheads="1"/>
          </p:cNvSpPr>
          <p:nvPr/>
        </p:nvSpPr>
        <p:spPr bwMode="auto">
          <a:xfrm>
            <a:off x="0" y="5867400"/>
            <a:ext cx="3581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Live with God</a:t>
            </a:r>
            <a:endParaRPr lang="en-US" altLang="en-US" sz="2800" b="1">
              <a:solidFill>
                <a:srgbClr val="FFFF00"/>
              </a:solidFill>
              <a:latin typeface="Tempus Sans ITC" panose="04020404030D07020202" pitchFamily="82" charset="0"/>
            </a:endParaRPr>
          </a:p>
        </p:txBody>
      </p:sp>
      <p:sp>
        <p:nvSpPr>
          <p:cNvPr id="15396" name="Rectangle 36"/>
          <p:cNvSpPr>
            <a:spLocks noChangeArrowheads="1"/>
          </p:cNvSpPr>
          <p:nvPr/>
        </p:nvSpPr>
        <p:spPr bwMode="auto">
          <a:xfrm>
            <a:off x="6096000" y="58674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Vivir con Dios</a:t>
            </a:r>
            <a:endParaRPr lang="en-US" altLang="en-US" sz="2800" b="1">
              <a:solidFill>
                <a:srgbClr val="FFFF00"/>
              </a:solidFill>
              <a:latin typeface="Tempus Sans ITC" panose="04020404030D07020202" pitchFamily="82" charset="0"/>
            </a:endParaRPr>
          </a:p>
        </p:txBody>
      </p:sp>
      <p:sp>
        <p:nvSpPr>
          <p:cNvPr id="15397" name="Rectangle 37"/>
          <p:cNvSpPr>
            <a:spLocks noChangeArrowheads="1"/>
          </p:cNvSpPr>
          <p:nvPr/>
        </p:nvSpPr>
        <p:spPr bwMode="auto">
          <a:xfrm>
            <a:off x="0" y="629285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Be with Satan</a:t>
            </a:r>
            <a:endParaRPr lang="en-US" altLang="en-US" sz="2800" b="1">
              <a:solidFill>
                <a:srgbClr val="FFFF00"/>
              </a:solidFill>
              <a:latin typeface="Tempus Sans ITC" panose="04020404030D07020202" pitchFamily="82" charset="0"/>
            </a:endParaRPr>
          </a:p>
        </p:txBody>
      </p:sp>
      <p:sp>
        <p:nvSpPr>
          <p:cNvPr id="15398" name="Rectangle 38"/>
          <p:cNvSpPr>
            <a:spLocks noChangeArrowheads="1"/>
          </p:cNvSpPr>
          <p:nvPr/>
        </p:nvSpPr>
        <p:spPr bwMode="auto">
          <a:xfrm>
            <a:off x="6096000" y="629285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CO" altLang="en-US" sz="2800" b="1">
                <a:solidFill>
                  <a:srgbClr val="FFFF00"/>
                </a:solidFill>
                <a:latin typeface="Tempus Sans ITC" panose="04020404030D07020202" pitchFamily="82" charset="0"/>
              </a:rPr>
              <a:t>Estar con Satanás</a:t>
            </a:r>
            <a:endParaRPr lang="en-US" altLang="en-US" sz="2800" b="1">
              <a:solidFill>
                <a:srgbClr val="FFFF00"/>
              </a:solidFill>
              <a:latin typeface="Tempus Sans ITC" panose="04020404030D07020202" pitchFamily="82" charset="0"/>
            </a:endParaRPr>
          </a:p>
        </p:txBody>
      </p:sp>
      <p:sp>
        <p:nvSpPr>
          <p:cNvPr id="15399" name="Rectangle 39"/>
          <p:cNvSpPr>
            <a:spLocks noChangeArrowheads="1"/>
          </p:cNvSpPr>
          <p:nvPr/>
        </p:nvSpPr>
        <p:spPr bwMode="auto">
          <a:xfrm>
            <a:off x="0" y="1829177"/>
            <a:ext cx="2438400" cy="3139321"/>
          </a:xfrm>
          <a:prstGeom prst="rect">
            <a:avLst/>
          </a:prstGeom>
          <a:solidFill>
            <a:srgbClr val="FEFCF4"/>
          </a:solidFill>
          <a:ln w="28575">
            <a:solidFill>
              <a:schemeClr val="bg1"/>
            </a:solidFill>
            <a:miter lim="800000"/>
            <a:headEnd/>
            <a:tailEnd/>
          </a:ln>
          <a:effectLst/>
        </p:spPr>
        <p:txBody>
          <a:bodyPr anchor="ctr">
            <a:spAutoFit/>
          </a:bodyPr>
          <a:lstStyle/>
          <a:p>
            <a:pPr algn="ctr" fontAlgn="base">
              <a:lnSpc>
                <a:spcPct val="110000"/>
              </a:lnSpc>
              <a:spcBef>
                <a:spcPct val="0"/>
              </a:spcBef>
              <a:spcAft>
                <a:spcPct val="0"/>
              </a:spcAft>
            </a:pPr>
            <a:r>
              <a:rPr lang="en-US" altLang="en-US" sz="3600" b="1">
                <a:solidFill>
                  <a:srgbClr val="000000"/>
                </a:solidFill>
                <a:latin typeface="Tempus Sans ITC" panose="04020404030D07020202" pitchFamily="82" charset="0"/>
              </a:rPr>
              <a:t>In which direction are your choices taking you?  </a:t>
            </a:r>
          </a:p>
        </p:txBody>
      </p:sp>
      <p:sp>
        <p:nvSpPr>
          <p:cNvPr id="15400" name="Rectangle 40"/>
          <p:cNvSpPr>
            <a:spLocks noChangeArrowheads="1"/>
          </p:cNvSpPr>
          <p:nvPr/>
        </p:nvSpPr>
        <p:spPr bwMode="auto">
          <a:xfrm>
            <a:off x="6705600" y="1601788"/>
            <a:ext cx="2438400" cy="3749675"/>
          </a:xfrm>
          <a:prstGeom prst="rect">
            <a:avLst/>
          </a:prstGeom>
          <a:solidFill>
            <a:srgbClr val="FEFCF4"/>
          </a:solidFill>
          <a:ln w="28575">
            <a:solidFill>
              <a:schemeClr val="bg1"/>
            </a:solidFill>
            <a:miter lim="800000"/>
            <a:headEnd/>
            <a:tailEnd/>
          </a:ln>
          <a:effectLst/>
        </p:spPr>
        <p:txBody>
          <a:bodyPr anchor="ctr">
            <a:spAutoFit/>
          </a:bodyPr>
          <a:lstStyle/>
          <a:p>
            <a:pPr algn="ctr" fontAlgn="base">
              <a:lnSpc>
                <a:spcPct val="110000"/>
              </a:lnSpc>
              <a:spcBef>
                <a:spcPct val="0"/>
              </a:spcBef>
              <a:spcAft>
                <a:spcPct val="0"/>
              </a:spcAft>
            </a:pPr>
            <a:r>
              <a:rPr lang="es-ES" altLang="en-US" sz="3600" b="1">
                <a:solidFill>
                  <a:srgbClr val="000000"/>
                </a:solidFill>
                <a:latin typeface="Tempus Sans ITC" panose="04020404030D07020202" pitchFamily="82" charset="0"/>
              </a:rPr>
              <a:t>¿En cuál dirección le están llevando sus opciones ?</a:t>
            </a:r>
            <a:endParaRPr lang="en-US" altLang="en-US" sz="3600" b="1">
              <a:solidFill>
                <a:srgbClr val="000000"/>
              </a:solidFill>
              <a:latin typeface="Tempus Sans ITC" panose="04020404030D07020202" pitchFamily="82" charset="0"/>
            </a:endParaRPr>
          </a:p>
        </p:txBody>
      </p:sp>
      <p:sp>
        <p:nvSpPr>
          <p:cNvPr id="15401" name="Rectangle 41"/>
          <p:cNvSpPr>
            <a:spLocks noChangeArrowheads="1"/>
          </p:cNvSpPr>
          <p:nvPr/>
        </p:nvSpPr>
        <p:spPr bwMode="auto">
          <a:xfrm>
            <a:off x="3429000" y="6248400"/>
            <a:ext cx="2209800" cy="609600"/>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b="1">
              <a:solidFill>
                <a:srgbClr val="000000"/>
              </a:solidFill>
              <a:latin typeface="Tempus Sans ITC" panose="04020404030D07020202" pitchFamily="82" charset="0"/>
            </a:endParaRPr>
          </a:p>
        </p:txBody>
      </p:sp>
      <p:sp>
        <p:nvSpPr>
          <p:cNvPr id="15402" name="Rectangle 42"/>
          <p:cNvSpPr>
            <a:spLocks noChangeArrowheads="1"/>
          </p:cNvSpPr>
          <p:nvPr/>
        </p:nvSpPr>
        <p:spPr bwMode="auto">
          <a:xfrm>
            <a:off x="3505200" y="6400800"/>
            <a:ext cx="2057400" cy="457200"/>
          </a:xfrm>
          <a:prstGeom prst="rect">
            <a:avLst/>
          </a:prstGeom>
          <a:solidFill>
            <a:srgbClr val="80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s-CO" altLang="en-US" sz="2800" b="1" dirty="0">
                <a:solidFill>
                  <a:srgbClr val="FF0000"/>
                </a:solidFill>
                <a:latin typeface="Tahoma" panose="020B0604030504040204" pitchFamily="34" charset="0"/>
              </a:rPr>
              <a:t>OPCIONES</a:t>
            </a:r>
            <a:endParaRPr lang="en-US" altLang="en-US" sz="2800" b="1" dirty="0">
              <a:solidFill>
                <a:srgbClr val="FF0000"/>
              </a:solidFill>
              <a:latin typeface="Tahoma" panose="020B0604030504040204" pitchFamily="34" charset="0"/>
            </a:endParaRPr>
          </a:p>
        </p:txBody>
      </p:sp>
    </p:spTree>
    <p:extLst>
      <p:ext uri="{BB962C8B-B14F-4D97-AF65-F5344CB8AC3E}">
        <p14:creationId xmlns:p14="http://schemas.microsoft.com/office/powerpoint/2010/main" val="183397076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slide(fromBottom)">
                                      <p:cBhvr>
                                        <p:cTn id="7" dur="2000"/>
                                        <p:tgtEl>
                                          <p:spTgt spid="15363"/>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5367"/>
                                        </p:tgtEl>
                                        <p:attrNameLst>
                                          <p:attrName>style.visibility</p:attrName>
                                        </p:attrNameLst>
                                      </p:cBhvr>
                                      <p:to>
                                        <p:strVal val="visible"/>
                                      </p:to>
                                    </p:set>
                                    <p:animEffect transition="in" filter="slide(fromBottom)">
                                      <p:cBhvr>
                                        <p:cTn id="10" dur="2000"/>
                                        <p:tgtEl>
                                          <p:spTgt spid="15367"/>
                                        </p:tgtEl>
                                      </p:cBhvr>
                                    </p:animEffect>
                                  </p:childTnLst>
                                </p:cTn>
                              </p:par>
                              <p:par>
                                <p:cTn id="11" presetID="12" presetClass="entr" presetSubtype="4" fill="hold" nodeType="withEffect">
                                  <p:stCondLst>
                                    <p:cond delay="0"/>
                                  </p:stCondLst>
                                  <p:childTnLst>
                                    <p:set>
                                      <p:cBhvr>
                                        <p:cTn id="12" dur="1" fill="hold">
                                          <p:stCondLst>
                                            <p:cond delay="0"/>
                                          </p:stCondLst>
                                        </p:cTn>
                                        <p:tgtEl>
                                          <p:spTgt spid="15365"/>
                                        </p:tgtEl>
                                        <p:attrNameLst>
                                          <p:attrName>style.visibility</p:attrName>
                                        </p:attrNameLst>
                                      </p:cBhvr>
                                      <p:to>
                                        <p:strVal val="visible"/>
                                      </p:to>
                                    </p:set>
                                    <p:animEffect transition="in" filter="slide(fromBottom)">
                                      <p:cBhvr>
                                        <p:cTn id="13" dur="2000"/>
                                        <p:tgtEl>
                                          <p:spTgt spid="1536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1" fill="hold" grpId="0" nodeType="clickEffect">
                                  <p:stCondLst>
                                    <p:cond delay="0"/>
                                  </p:stCondLst>
                                  <p:iterate type="wd">
                                    <p:tmPct val="12000"/>
                                  </p:iterate>
                                  <p:childTnLst>
                                    <p:set>
                                      <p:cBhvr>
                                        <p:cTn id="17" dur="1" fill="hold">
                                          <p:stCondLst>
                                            <p:cond delay="0"/>
                                          </p:stCondLst>
                                        </p:cTn>
                                        <p:tgtEl>
                                          <p:spTgt spid="15366"/>
                                        </p:tgtEl>
                                        <p:attrNameLst>
                                          <p:attrName>style.visibility</p:attrName>
                                        </p:attrNameLst>
                                      </p:cBhvr>
                                      <p:to>
                                        <p:strVal val="visible"/>
                                      </p:to>
                                    </p:set>
                                    <p:animEffect transition="in" filter="slide(fromTop)">
                                      <p:cBhvr>
                                        <p:cTn id="18" dur="1000"/>
                                        <p:tgtEl>
                                          <p:spTgt spid="15366"/>
                                        </p:tgtEl>
                                      </p:cBhvr>
                                    </p:animEffect>
                                  </p:childTnLst>
                                </p:cTn>
                              </p:par>
                              <p:par>
                                <p:cTn id="19" presetID="12" presetClass="entr" presetSubtype="1" fill="hold" grpId="0" nodeType="withEffect">
                                  <p:stCondLst>
                                    <p:cond delay="0"/>
                                  </p:stCondLst>
                                  <p:iterate type="wd">
                                    <p:tmPct val="12000"/>
                                  </p:iterate>
                                  <p:childTnLst>
                                    <p:set>
                                      <p:cBhvr>
                                        <p:cTn id="20" dur="1" fill="hold">
                                          <p:stCondLst>
                                            <p:cond delay="0"/>
                                          </p:stCondLst>
                                        </p:cTn>
                                        <p:tgtEl>
                                          <p:spTgt spid="15368"/>
                                        </p:tgtEl>
                                        <p:attrNameLst>
                                          <p:attrName>style.visibility</p:attrName>
                                        </p:attrNameLst>
                                      </p:cBhvr>
                                      <p:to>
                                        <p:strVal val="visible"/>
                                      </p:to>
                                    </p:set>
                                    <p:animEffect transition="in" filter="slide(fromTop)">
                                      <p:cBhvr>
                                        <p:cTn id="21" dur="1000"/>
                                        <p:tgtEl>
                                          <p:spTgt spid="1536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1" fill="hold" grpId="0" nodeType="clickEffect">
                                  <p:stCondLst>
                                    <p:cond delay="0"/>
                                  </p:stCondLst>
                                  <p:iterate type="wd">
                                    <p:tmPct val="12000"/>
                                  </p:iterate>
                                  <p:childTnLst>
                                    <p:set>
                                      <p:cBhvr>
                                        <p:cTn id="25" dur="1" fill="hold">
                                          <p:stCondLst>
                                            <p:cond delay="0"/>
                                          </p:stCondLst>
                                        </p:cTn>
                                        <p:tgtEl>
                                          <p:spTgt spid="15369"/>
                                        </p:tgtEl>
                                        <p:attrNameLst>
                                          <p:attrName>style.visibility</p:attrName>
                                        </p:attrNameLst>
                                      </p:cBhvr>
                                      <p:to>
                                        <p:strVal val="visible"/>
                                      </p:to>
                                    </p:set>
                                    <p:animEffect transition="in" filter="slide(fromTop)">
                                      <p:cBhvr>
                                        <p:cTn id="26" dur="1000"/>
                                        <p:tgtEl>
                                          <p:spTgt spid="15369"/>
                                        </p:tgtEl>
                                      </p:cBhvr>
                                    </p:animEffect>
                                  </p:childTnLst>
                                </p:cTn>
                              </p:par>
                              <p:par>
                                <p:cTn id="27" presetID="12" presetClass="entr" presetSubtype="1" fill="hold" grpId="0" nodeType="withEffect">
                                  <p:stCondLst>
                                    <p:cond delay="0"/>
                                  </p:stCondLst>
                                  <p:iterate type="wd">
                                    <p:tmPct val="12000"/>
                                  </p:iterate>
                                  <p:childTnLst>
                                    <p:set>
                                      <p:cBhvr>
                                        <p:cTn id="28" dur="1" fill="hold">
                                          <p:stCondLst>
                                            <p:cond delay="0"/>
                                          </p:stCondLst>
                                        </p:cTn>
                                        <p:tgtEl>
                                          <p:spTgt spid="15370"/>
                                        </p:tgtEl>
                                        <p:attrNameLst>
                                          <p:attrName>style.visibility</p:attrName>
                                        </p:attrNameLst>
                                      </p:cBhvr>
                                      <p:to>
                                        <p:strVal val="visible"/>
                                      </p:to>
                                    </p:set>
                                    <p:animEffect transition="in" filter="slide(fromTop)">
                                      <p:cBhvr>
                                        <p:cTn id="29" dur="1000"/>
                                        <p:tgtEl>
                                          <p:spTgt spid="1537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15375"/>
                                        </p:tgtEl>
                                        <p:attrNameLst>
                                          <p:attrName>style.visibility</p:attrName>
                                        </p:attrNameLst>
                                      </p:cBhvr>
                                      <p:to>
                                        <p:strVal val="visible"/>
                                      </p:to>
                                    </p:set>
                                    <p:animEffect transition="in" filter="slide(fromTop)">
                                      <p:cBhvr>
                                        <p:cTn id="34" dur="1000"/>
                                        <p:tgtEl>
                                          <p:spTgt spid="15375"/>
                                        </p:tgtEl>
                                      </p:cBhvr>
                                    </p:animEffect>
                                  </p:childTnLst>
                                </p:cTn>
                              </p:par>
                              <p:par>
                                <p:cTn id="35" presetID="12" presetClass="entr" presetSubtype="1" fill="hold" grpId="0" nodeType="withEffect">
                                  <p:stCondLst>
                                    <p:cond delay="0"/>
                                  </p:stCondLst>
                                  <p:childTnLst>
                                    <p:set>
                                      <p:cBhvr>
                                        <p:cTn id="36" dur="1" fill="hold">
                                          <p:stCondLst>
                                            <p:cond delay="0"/>
                                          </p:stCondLst>
                                        </p:cTn>
                                        <p:tgtEl>
                                          <p:spTgt spid="15376"/>
                                        </p:tgtEl>
                                        <p:attrNameLst>
                                          <p:attrName>style.visibility</p:attrName>
                                        </p:attrNameLst>
                                      </p:cBhvr>
                                      <p:to>
                                        <p:strVal val="visible"/>
                                      </p:to>
                                    </p:set>
                                    <p:animEffect transition="in" filter="slide(fromTop)">
                                      <p:cBhvr>
                                        <p:cTn id="37" dur="1000"/>
                                        <p:tgtEl>
                                          <p:spTgt spid="1537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1" fill="hold" grpId="0" nodeType="clickEffect">
                                  <p:stCondLst>
                                    <p:cond delay="0"/>
                                  </p:stCondLst>
                                  <p:childTnLst>
                                    <p:set>
                                      <p:cBhvr>
                                        <p:cTn id="41" dur="1" fill="hold">
                                          <p:stCondLst>
                                            <p:cond delay="0"/>
                                          </p:stCondLst>
                                        </p:cTn>
                                        <p:tgtEl>
                                          <p:spTgt spid="15377"/>
                                        </p:tgtEl>
                                        <p:attrNameLst>
                                          <p:attrName>style.visibility</p:attrName>
                                        </p:attrNameLst>
                                      </p:cBhvr>
                                      <p:to>
                                        <p:strVal val="visible"/>
                                      </p:to>
                                    </p:set>
                                    <p:animEffect transition="in" filter="slide(fromTop)">
                                      <p:cBhvr>
                                        <p:cTn id="42" dur="1000"/>
                                        <p:tgtEl>
                                          <p:spTgt spid="15377"/>
                                        </p:tgtEl>
                                      </p:cBhvr>
                                    </p:animEffect>
                                  </p:childTnLst>
                                </p:cTn>
                              </p:par>
                              <p:par>
                                <p:cTn id="43" presetID="12" presetClass="entr" presetSubtype="1" fill="hold" grpId="0" nodeType="withEffect">
                                  <p:stCondLst>
                                    <p:cond delay="0"/>
                                  </p:stCondLst>
                                  <p:childTnLst>
                                    <p:set>
                                      <p:cBhvr>
                                        <p:cTn id="44" dur="1" fill="hold">
                                          <p:stCondLst>
                                            <p:cond delay="0"/>
                                          </p:stCondLst>
                                        </p:cTn>
                                        <p:tgtEl>
                                          <p:spTgt spid="15378"/>
                                        </p:tgtEl>
                                        <p:attrNameLst>
                                          <p:attrName>style.visibility</p:attrName>
                                        </p:attrNameLst>
                                      </p:cBhvr>
                                      <p:to>
                                        <p:strVal val="visible"/>
                                      </p:to>
                                    </p:set>
                                    <p:animEffect transition="in" filter="slide(fromTop)">
                                      <p:cBhvr>
                                        <p:cTn id="45" dur="1000"/>
                                        <p:tgtEl>
                                          <p:spTgt spid="1537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2" presetClass="entr" presetSubtype="1" fill="hold" grpId="0" nodeType="clickEffect">
                                  <p:stCondLst>
                                    <p:cond delay="0"/>
                                  </p:stCondLst>
                                  <p:childTnLst>
                                    <p:set>
                                      <p:cBhvr>
                                        <p:cTn id="49" dur="1" fill="hold">
                                          <p:stCondLst>
                                            <p:cond delay="0"/>
                                          </p:stCondLst>
                                        </p:cTn>
                                        <p:tgtEl>
                                          <p:spTgt spid="15379"/>
                                        </p:tgtEl>
                                        <p:attrNameLst>
                                          <p:attrName>style.visibility</p:attrName>
                                        </p:attrNameLst>
                                      </p:cBhvr>
                                      <p:to>
                                        <p:strVal val="visible"/>
                                      </p:to>
                                    </p:set>
                                    <p:animEffect transition="in" filter="slide(fromTop)">
                                      <p:cBhvr>
                                        <p:cTn id="50" dur="1000"/>
                                        <p:tgtEl>
                                          <p:spTgt spid="15379"/>
                                        </p:tgtEl>
                                      </p:cBhvr>
                                    </p:animEffect>
                                  </p:childTnLst>
                                </p:cTn>
                              </p:par>
                              <p:par>
                                <p:cTn id="51" presetID="12" presetClass="entr" presetSubtype="1" fill="hold" grpId="0" nodeType="withEffect">
                                  <p:stCondLst>
                                    <p:cond delay="0"/>
                                  </p:stCondLst>
                                  <p:childTnLst>
                                    <p:set>
                                      <p:cBhvr>
                                        <p:cTn id="52" dur="1" fill="hold">
                                          <p:stCondLst>
                                            <p:cond delay="0"/>
                                          </p:stCondLst>
                                        </p:cTn>
                                        <p:tgtEl>
                                          <p:spTgt spid="15380"/>
                                        </p:tgtEl>
                                        <p:attrNameLst>
                                          <p:attrName>style.visibility</p:attrName>
                                        </p:attrNameLst>
                                      </p:cBhvr>
                                      <p:to>
                                        <p:strVal val="visible"/>
                                      </p:to>
                                    </p:set>
                                    <p:animEffect transition="in" filter="slide(fromTop)">
                                      <p:cBhvr>
                                        <p:cTn id="53" dur="1000"/>
                                        <p:tgtEl>
                                          <p:spTgt spid="1538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2" presetClass="entr" presetSubtype="1" fill="hold" grpId="0" nodeType="clickEffect">
                                  <p:stCondLst>
                                    <p:cond delay="0"/>
                                  </p:stCondLst>
                                  <p:childTnLst>
                                    <p:set>
                                      <p:cBhvr>
                                        <p:cTn id="57" dur="1" fill="hold">
                                          <p:stCondLst>
                                            <p:cond delay="0"/>
                                          </p:stCondLst>
                                        </p:cTn>
                                        <p:tgtEl>
                                          <p:spTgt spid="15381"/>
                                        </p:tgtEl>
                                        <p:attrNameLst>
                                          <p:attrName>style.visibility</p:attrName>
                                        </p:attrNameLst>
                                      </p:cBhvr>
                                      <p:to>
                                        <p:strVal val="visible"/>
                                      </p:to>
                                    </p:set>
                                    <p:animEffect transition="in" filter="slide(fromTop)">
                                      <p:cBhvr>
                                        <p:cTn id="58" dur="1000"/>
                                        <p:tgtEl>
                                          <p:spTgt spid="15381"/>
                                        </p:tgtEl>
                                      </p:cBhvr>
                                    </p:animEffect>
                                  </p:childTnLst>
                                </p:cTn>
                              </p:par>
                              <p:par>
                                <p:cTn id="59" presetID="12" presetClass="entr" presetSubtype="1" fill="hold" grpId="0" nodeType="withEffect">
                                  <p:stCondLst>
                                    <p:cond delay="0"/>
                                  </p:stCondLst>
                                  <p:childTnLst>
                                    <p:set>
                                      <p:cBhvr>
                                        <p:cTn id="60" dur="1" fill="hold">
                                          <p:stCondLst>
                                            <p:cond delay="0"/>
                                          </p:stCondLst>
                                        </p:cTn>
                                        <p:tgtEl>
                                          <p:spTgt spid="15382"/>
                                        </p:tgtEl>
                                        <p:attrNameLst>
                                          <p:attrName>style.visibility</p:attrName>
                                        </p:attrNameLst>
                                      </p:cBhvr>
                                      <p:to>
                                        <p:strVal val="visible"/>
                                      </p:to>
                                    </p:set>
                                    <p:animEffect transition="in" filter="slide(fromTop)">
                                      <p:cBhvr>
                                        <p:cTn id="61" dur="1000"/>
                                        <p:tgtEl>
                                          <p:spTgt spid="15382"/>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1" fill="hold" grpId="0" nodeType="clickEffect">
                                  <p:stCondLst>
                                    <p:cond delay="0"/>
                                  </p:stCondLst>
                                  <p:childTnLst>
                                    <p:set>
                                      <p:cBhvr>
                                        <p:cTn id="65" dur="1" fill="hold">
                                          <p:stCondLst>
                                            <p:cond delay="0"/>
                                          </p:stCondLst>
                                        </p:cTn>
                                        <p:tgtEl>
                                          <p:spTgt spid="15391"/>
                                        </p:tgtEl>
                                        <p:attrNameLst>
                                          <p:attrName>style.visibility</p:attrName>
                                        </p:attrNameLst>
                                      </p:cBhvr>
                                      <p:to>
                                        <p:strVal val="visible"/>
                                      </p:to>
                                    </p:set>
                                    <p:animEffect transition="in" filter="slide(fromTop)">
                                      <p:cBhvr>
                                        <p:cTn id="66" dur="1000"/>
                                        <p:tgtEl>
                                          <p:spTgt spid="15391"/>
                                        </p:tgtEl>
                                      </p:cBhvr>
                                    </p:animEffect>
                                  </p:childTnLst>
                                </p:cTn>
                              </p:par>
                              <p:par>
                                <p:cTn id="67" presetID="12" presetClass="entr" presetSubtype="1" fill="hold" grpId="0" nodeType="withEffect">
                                  <p:stCondLst>
                                    <p:cond delay="0"/>
                                  </p:stCondLst>
                                  <p:childTnLst>
                                    <p:set>
                                      <p:cBhvr>
                                        <p:cTn id="68" dur="1" fill="hold">
                                          <p:stCondLst>
                                            <p:cond delay="0"/>
                                          </p:stCondLst>
                                        </p:cTn>
                                        <p:tgtEl>
                                          <p:spTgt spid="15392"/>
                                        </p:tgtEl>
                                        <p:attrNameLst>
                                          <p:attrName>style.visibility</p:attrName>
                                        </p:attrNameLst>
                                      </p:cBhvr>
                                      <p:to>
                                        <p:strVal val="visible"/>
                                      </p:to>
                                    </p:set>
                                    <p:animEffect transition="in" filter="slide(fromTop)">
                                      <p:cBhvr>
                                        <p:cTn id="69" dur="1000"/>
                                        <p:tgtEl>
                                          <p:spTgt spid="1539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2" presetClass="entr" presetSubtype="1" fill="hold" grpId="0" nodeType="clickEffect">
                                  <p:stCondLst>
                                    <p:cond delay="0"/>
                                  </p:stCondLst>
                                  <p:childTnLst>
                                    <p:set>
                                      <p:cBhvr>
                                        <p:cTn id="73" dur="1" fill="hold">
                                          <p:stCondLst>
                                            <p:cond delay="0"/>
                                          </p:stCondLst>
                                        </p:cTn>
                                        <p:tgtEl>
                                          <p:spTgt spid="15393"/>
                                        </p:tgtEl>
                                        <p:attrNameLst>
                                          <p:attrName>style.visibility</p:attrName>
                                        </p:attrNameLst>
                                      </p:cBhvr>
                                      <p:to>
                                        <p:strVal val="visible"/>
                                      </p:to>
                                    </p:set>
                                    <p:animEffect transition="in" filter="slide(fromTop)">
                                      <p:cBhvr>
                                        <p:cTn id="74" dur="1000"/>
                                        <p:tgtEl>
                                          <p:spTgt spid="15393"/>
                                        </p:tgtEl>
                                      </p:cBhvr>
                                    </p:animEffect>
                                  </p:childTnLst>
                                </p:cTn>
                              </p:par>
                              <p:par>
                                <p:cTn id="75" presetID="12" presetClass="entr" presetSubtype="1" fill="hold" grpId="0" nodeType="withEffect">
                                  <p:stCondLst>
                                    <p:cond delay="0"/>
                                  </p:stCondLst>
                                  <p:childTnLst>
                                    <p:set>
                                      <p:cBhvr>
                                        <p:cTn id="76" dur="1" fill="hold">
                                          <p:stCondLst>
                                            <p:cond delay="0"/>
                                          </p:stCondLst>
                                        </p:cTn>
                                        <p:tgtEl>
                                          <p:spTgt spid="15394"/>
                                        </p:tgtEl>
                                        <p:attrNameLst>
                                          <p:attrName>style.visibility</p:attrName>
                                        </p:attrNameLst>
                                      </p:cBhvr>
                                      <p:to>
                                        <p:strVal val="visible"/>
                                      </p:to>
                                    </p:set>
                                    <p:animEffect transition="in" filter="slide(fromTop)">
                                      <p:cBhvr>
                                        <p:cTn id="77" dur="1000"/>
                                        <p:tgtEl>
                                          <p:spTgt spid="15394"/>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2" presetClass="entr" presetSubtype="1" fill="hold" grpId="0" nodeType="clickEffect">
                                  <p:stCondLst>
                                    <p:cond delay="0"/>
                                  </p:stCondLst>
                                  <p:childTnLst>
                                    <p:set>
                                      <p:cBhvr>
                                        <p:cTn id="81" dur="1" fill="hold">
                                          <p:stCondLst>
                                            <p:cond delay="0"/>
                                          </p:stCondLst>
                                        </p:cTn>
                                        <p:tgtEl>
                                          <p:spTgt spid="15383"/>
                                        </p:tgtEl>
                                        <p:attrNameLst>
                                          <p:attrName>style.visibility</p:attrName>
                                        </p:attrNameLst>
                                      </p:cBhvr>
                                      <p:to>
                                        <p:strVal val="visible"/>
                                      </p:to>
                                    </p:set>
                                    <p:animEffect transition="in" filter="slide(fromTop)">
                                      <p:cBhvr>
                                        <p:cTn id="82" dur="1000"/>
                                        <p:tgtEl>
                                          <p:spTgt spid="15383"/>
                                        </p:tgtEl>
                                      </p:cBhvr>
                                    </p:animEffect>
                                  </p:childTnLst>
                                </p:cTn>
                              </p:par>
                              <p:par>
                                <p:cTn id="83" presetID="12" presetClass="entr" presetSubtype="1" fill="hold" grpId="0" nodeType="withEffect">
                                  <p:stCondLst>
                                    <p:cond delay="0"/>
                                  </p:stCondLst>
                                  <p:childTnLst>
                                    <p:set>
                                      <p:cBhvr>
                                        <p:cTn id="84" dur="1" fill="hold">
                                          <p:stCondLst>
                                            <p:cond delay="0"/>
                                          </p:stCondLst>
                                        </p:cTn>
                                        <p:tgtEl>
                                          <p:spTgt spid="15384"/>
                                        </p:tgtEl>
                                        <p:attrNameLst>
                                          <p:attrName>style.visibility</p:attrName>
                                        </p:attrNameLst>
                                      </p:cBhvr>
                                      <p:to>
                                        <p:strVal val="visible"/>
                                      </p:to>
                                    </p:set>
                                    <p:animEffect transition="in" filter="slide(fromTop)">
                                      <p:cBhvr>
                                        <p:cTn id="85" dur="1000"/>
                                        <p:tgtEl>
                                          <p:spTgt spid="15384"/>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2" presetClass="entr" presetSubtype="1" fill="hold" grpId="0" nodeType="clickEffect">
                                  <p:stCondLst>
                                    <p:cond delay="0"/>
                                  </p:stCondLst>
                                  <p:childTnLst>
                                    <p:set>
                                      <p:cBhvr>
                                        <p:cTn id="89" dur="1" fill="hold">
                                          <p:stCondLst>
                                            <p:cond delay="0"/>
                                          </p:stCondLst>
                                        </p:cTn>
                                        <p:tgtEl>
                                          <p:spTgt spid="15385"/>
                                        </p:tgtEl>
                                        <p:attrNameLst>
                                          <p:attrName>style.visibility</p:attrName>
                                        </p:attrNameLst>
                                      </p:cBhvr>
                                      <p:to>
                                        <p:strVal val="visible"/>
                                      </p:to>
                                    </p:set>
                                    <p:animEffect transition="in" filter="slide(fromTop)">
                                      <p:cBhvr>
                                        <p:cTn id="90" dur="1000"/>
                                        <p:tgtEl>
                                          <p:spTgt spid="15385"/>
                                        </p:tgtEl>
                                      </p:cBhvr>
                                    </p:animEffect>
                                  </p:childTnLst>
                                </p:cTn>
                              </p:par>
                              <p:par>
                                <p:cTn id="91" presetID="12" presetClass="entr" presetSubtype="1" fill="hold" grpId="0" nodeType="withEffect">
                                  <p:stCondLst>
                                    <p:cond delay="0"/>
                                  </p:stCondLst>
                                  <p:childTnLst>
                                    <p:set>
                                      <p:cBhvr>
                                        <p:cTn id="92" dur="1" fill="hold">
                                          <p:stCondLst>
                                            <p:cond delay="0"/>
                                          </p:stCondLst>
                                        </p:cTn>
                                        <p:tgtEl>
                                          <p:spTgt spid="15386"/>
                                        </p:tgtEl>
                                        <p:attrNameLst>
                                          <p:attrName>style.visibility</p:attrName>
                                        </p:attrNameLst>
                                      </p:cBhvr>
                                      <p:to>
                                        <p:strVal val="visible"/>
                                      </p:to>
                                    </p:set>
                                    <p:animEffect transition="in" filter="slide(fromTop)">
                                      <p:cBhvr>
                                        <p:cTn id="93" dur="1000"/>
                                        <p:tgtEl>
                                          <p:spTgt spid="15386"/>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2" presetClass="entr" presetSubtype="1" fill="hold" grpId="0" nodeType="clickEffect">
                                  <p:stCondLst>
                                    <p:cond delay="0"/>
                                  </p:stCondLst>
                                  <p:childTnLst>
                                    <p:set>
                                      <p:cBhvr>
                                        <p:cTn id="97" dur="1" fill="hold">
                                          <p:stCondLst>
                                            <p:cond delay="0"/>
                                          </p:stCondLst>
                                        </p:cTn>
                                        <p:tgtEl>
                                          <p:spTgt spid="15387"/>
                                        </p:tgtEl>
                                        <p:attrNameLst>
                                          <p:attrName>style.visibility</p:attrName>
                                        </p:attrNameLst>
                                      </p:cBhvr>
                                      <p:to>
                                        <p:strVal val="visible"/>
                                      </p:to>
                                    </p:set>
                                    <p:animEffect transition="in" filter="slide(fromTop)">
                                      <p:cBhvr>
                                        <p:cTn id="98" dur="1000"/>
                                        <p:tgtEl>
                                          <p:spTgt spid="15387"/>
                                        </p:tgtEl>
                                      </p:cBhvr>
                                    </p:animEffect>
                                  </p:childTnLst>
                                </p:cTn>
                              </p:par>
                              <p:par>
                                <p:cTn id="99" presetID="12" presetClass="entr" presetSubtype="1" fill="hold" grpId="0" nodeType="withEffect">
                                  <p:stCondLst>
                                    <p:cond delay="0"/>
                                  </p:stCondLst>
                                  <p:childTnLst>
                                    <p:set>
                                      <p:cBhvr>
                                        <p:cTn id="100" dur="1" fill="hold">
                                          <p:stCondLst>
                                            <p:cond delay="0"/>
                                          </p:stCondLst>
                                        </p:cTn>
                                        <p:tgtEl>
                                          <p:spTgt spid="15388"/>
                                        </p:tgtEl>
                                        <p:attrNameLst>
                                          <p:attrName>style.visibility</p:attrName>
                                        </p:attrNameLst>
                                      </p:cBhvr>
                                      <p:to>
                                        <p:strVal val="visible"/>
                                      </p:to>
                                    </p:set>
                                    <p:animEffect transition="in" filter="slide(fromTop)">
                                      <p:cBhvr>
                                        <p:cTn id="101" dur="1000"/>
                                        <p:tgtEl>
                                          <p:spTgt spid="15388"/>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2" presetClass="entr" presetSubtype="1" fill="hold" grpId="0" nodeType="clickEffect">
                                  <p:stCondLst>
                                    <p:cond delay="0"/>
                                  </p:stCondLst>
                                  <p:childTnLst>
                                    <p:set>
                                      <p:cBhvr>
                                        <p:cTn id="105" dur="1" fill="hold">
                                          <p:stCondLst>
                                            <p:cond delay="0"/>
                                          </p:stCondLst>
                                        </p:cTn>
                                        <p:tgtEl>
                                          <p:spTgt spid="15389"/>
                                        </p:tgtEl>
                                        <p:attrNameLst>
                                          <p:attrName>style.visibility</p:attrName>
                                        </p:attrNameLst>
                                      </p:cBhvr>
                                      <p:to>
                                        <p:strVal val="visible"/>
                                      </p:to>
                                    </p:set>
                                    <p:animEffect transition="in" filter="slide(fromTop)">
                                      <p:cBhvr>
                                        <p:cTn id="106" dur="1000"/>
                                        <p:tgtEl>
                                          <p:spTgt spid="15389"/>
                                        </p:tgtEl>
                                      </p:cBhvr>
                                    </p:animEffect>
                                  </p:childTnLst>
                                </p:cTn>
                              </p:par>
                              <p:par>
                                <p:cTn id="107" presetID="12" presetClass="entr" presetSubtype="1" fill="hold" grpId="0" nodeType="withEffect">
                                  <p:stCondLst>
                                    <p:cond delay="0"/>
                                  </p:stCondLst>
                                  <p:childTnLst>
                                    <p:set>
                                      <p:cBhvr>
                                        <p:cTn id="108" dur="1" fill="hold">
                                          <p:stCondLst>
                                            <p:cond delay="0"/>
                                          </p:stCondLst>
                                        </p:cTn>
                                        <p:tgtEl>
                                          <p:spTgt spid="15390"/>
                                        </p:tgtEl>
                                        <p:attrNameLst>
                                          <p:attrName>style.visibility</p:attrName>
                                        </p:attrNameLst>
                                      </p:cBhvr>
                                      <p:to>
                                        <p:strVal val="visible"/>
                                      </p:to>
                                    </p:set>
                                    <p:animEffect transition="in" filter="slide(fromTop)">
                                      <p:cBhvr>
                                        <p:cTn id="109" dur="1000"/>
                                        <p:tgtEl>
                                          <p:spTgt spid="15390"/>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2" presetClass="entr" presetSubtype="1" fill="hold" grpId="0" nodeType="clickEffect">
                                  <p:stCondLst>
                                    <p:cond delay="0"/>
                                  </p:stCondLst>
                                  <p:childTnLst>
                                    <p:set>
                                      <p:cBhvr>
                                        <p:cTn id="113" dur="1" fill="hold">
                                          <p:stCondLst>
                                            <p:cond delay="0"/>
                                          </p:stCondLst>
                                        </p:cTn>
                                        <p:tgtEl>
                                          <p:spTgt spid="15395"/>
                                        </p:tgtEl>
                                        <p:attrNameLst>
                                          <p:attrName>style.visibility</p:attrName>
                                        </p:attrNameLst>
                                      </p:cBhvr>
                                      <p:to>
                                        <p:strVal val="visible"/>
                                      </p:to>
                                    </p:set>
                                    <p:animEffect transition="in" filter="slide(fromTop)">
                                      <p:cBhvr>
                                        <p:cTn id="114" dur="1000"/>
                                        <p:tgtEl>
                                          <p:spTgt spid="15395"/>
                                        </p:tgtEl>
                                      </p:cBhvr>
                                    </p:animEffect>
                                  </p:childTnLst>
                                </p:cTn>
                              </p:par>
                              <p:par>
                                <p:cTn id="115" presetID="12" presetClass="entr" presetSubtype="1" fill="hold" grpId="0" nodeType="withEffect">
                                  <p:stCondLst>
                                    <p:cond delay="0"/>
                                  </p:stCondLst>
                                  <p:childTnLst>
                                    <p:set>
                                      <p:cBhvr>
                                        <p:cTn id="116" dur="1" fill="hold">
                                          <p:stCondLst>
                                            <p:cond delay="0"/>
                                          </p:stCondLst>
                                        </p:cTn>
                                        <p:tgtEl>
                                          <p:spTgt spid="15396"/>
                                        </p:tgtEl>
                                        <p:attrNameLst>
                                          <p:attrName>style.visibility</p:attrName>
                                        </p:attrNameLst>
                                      </p:cBhvr>
                                      <p:to>
                                        <p:strVal val="visible"/>
                                      </p:to>
                                    </p:set>
                                    <p:animEffect transition="in" filter="slide(fromTop)">
                                      <p:cBhvr>
                                        <p:cTn id="117" dur="1000"/>
                                        <p:tgtEl>
                                          <p:spTgt spid="15396"/>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2" presetClass="entr" presetSubtype="1" fill="hold" grpId="0" nodeType="clickEffect">
                                  <p:stCondLst>
                                    <p:cond delay="0"/>
                                  </p:stCondLst>
                                  <p:childTnLst>
                                    <p:set>
                                      <p:cBhvr>
                                        <p:cTn id="121" dur="1" fill="hold">
                                          <p:stCondLst>
                                            <p:cond delay="0"/>
                                          </p:stCondLst>
                                        </p:cTn>
                                        <p:tgtEl>
                                          <p:spTgt spid="15397"/>
                                        </p:tgtEl>
                                        <p:attrNameLst>
                                          <p:attrName>style.visibility</p:attrName>
                                        </p:attrNameLst>
                                      </p:cBhvr>
                                      <p:to>
                                        <p:strVal val="visible"/>
                                      </p:to>
                                    </p:set>
                                    <p:animEffect transition="in" filter="slide(fromTop)">
                                      <p:cBhvr>
                                        <p:cTn id="122" dur="1000"/>
                                        <p:tgtEl>
                                          <p:spTgt spid="15397"/>
                                        </p:tgtEl>
                                      </p:cBhvr>
                                    </p:animEffect>
                                  </p:childTnLst>
                                </p:cTn>
                              </p:par>
                              <p:par>
                                <p:cTn id="123" presetID="12" presetClass="entr" presetSubtype="1" fill="hold" grpId="0" nodeType="withEffect">
                                  <p:stCondLst>
                                    <p:cond delay="0"/>
                                  </p:stCondLst>
                                  <p:childTnLst>
                                    <p:set>
                                      <p:cBhvr>
                                        <p:cTn id="124" dur="1" fill="hold">
                                          <p:stCondLst>
                                            <p:cond delay="0"/>
                                          </p:stCondLst>
                                        </p:cTn>
                                        <p:tgtEl>
                                          <p:spTgt spid="15398"/>
                                        </p:tgtEl>
                                        <p:attrNameLst>
                                          <p:attrName>style.visibility</p:attrName>
                                        </p:attrNameLst>
                                      </p:cBhvr>
                                      <p:to>
                                        <p:strVal val="visible"/>
                                      </p:to>
                                    </p:set>
                                    <p:animEffect transition="in" filter="slide(fromTop)">
                                      <p:cBhvr>
                                        <p:cTn id="125" dur="1000"/>
                                        <p:tgtEl>
                                          <p:spTgt spid="15398"/>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2" presetClass="entr" presetSubtype="2" fill="hold" grpId="0" nodeType="clickEffect">
                                  <p:stCondLst>
                                    <p:cond delay="0"/>
                                  </p:stCondLst>
                                  <p:childTnLst>
                                    <p:set>
                                      <p:cBhvr>
                                        <p:cTn id="129" dur="1" fill="hold">
                                          <p:stCondLst>
                                            <p:cond delay="0"/>
                                          </p:stCondLst>
                                        </p:cTn>
                                        <p:tgtEl>
                                          <p:spTgt spid="15399"/>
                                        </p:tgtEl>
                                        <p:attrNameLst>
                                          <p:attrName>style.visibility</p:attrName>
                                        </p:attrNameLst>
                                      </p:cBhvr>
                                      <p:to>
                                        <p:strVal val="visible"/>
                                      </p:to>
                                    </p:set>
                                    <p:anim calcmode="lin" valueType="num">
                                      <p:cBhvr additive="base">
                                        <p:cTn id="130" dur="2000" fill="hold"/>
                                        <p:tgtEl>
                                          <p:spTgt spid="15399"/>
                                        </p:tgtEl>
                                        <p:attrNameLst>
                                          <p:attrName>ppt_x</p:attrName>
                                        </p:attrNameLst>
                                      </p:cBhvr>
                                      <p:tavLst>
                                        <p:tav tm="0">
                                          <p:val>
                                            <p:strVal val="1+#ppt_w/2"/>
                                          </p:val>
                                        </p:tav>
                                        <p:tav tm="100000">
                                          <p:val>
                                            <p:strVal val="#ppt_x"/>
                                          </p:val>
                                        </p:tav>
                                      </p:tavLst>
                                    </p:anim>
                                    <p:anim calcmode="lin" valueType="num">
                                      <p:cBhvr additive="base">
                                        <p:cTn id="131" dur="2000" fill="hold"/>
                                        <p:tgtEl>
                                          <p:spTgt spid="15399"/>
                                        </p:tgtEl>
                                        <p:attrNameLst>
                                          <p:attrName>ppt_y</p:attrName>
                                        </p:attrNameLst>
                                      </p:cBhvr>
                                      <p:tavLst>
                                        <p:tav tm="0">
                                          <p:val>
                                            <p:strVal val="#ppt_y"/>
                                          </p:val>
                                        </p:tav>
                                        <p:tav tm="100000">
                                          <p:val>
                                            <p:strVal val="#ppt_y"/>
                                          </p:val>
                                        </p:tav>
                                      </p:tavLst>
                                    </p:anim>
                                  </p:childTnLst>
                                </p:cTn>
                              </p:par>
                              <p:par>
                                <p:cTn id="132" presetID="2" presetClass="entr" presetSubtype="8" fill="hold" grpId="0" nodeType="withEffect">
                                  <p:stCondLst>
                                    <p:cond delay="0"/>
                                  </p:stCondLst>
                                  <p:childTnLst>
                                    <p:set>
                                      <p:cBhvr>
                                        <p:cTn id="133" dur="1" fill="hold">
                                          <p:stCondLst>
                                            <p:cond delay="0"/>
                                          </p:stCondLst>
                                        </p:cTn>
                                        <p:tgtEl>
                                          <p:spTgt spid="15400"/>
                                        </p:tgtEl>
                                        <p:attrNameLst>
                                          <p:attrName>style.visibility</p:attrName>
                                        </p:attrNameLst>
                                      </p:cBhvr>
                                      <p:to>
                                        <p:strVal val="visible"/>
                                      </p:to>
                                    </p:set>
                                    <p:anim calcmode="lin" valueType="num">
                                      <p:cBhvr additive="base">
                                        <p:cTn id="134" dur="2000" fill="hold"/>
                                        <p:tgtEl>
                                          <p:spTgt spid="15400"/>
                                        </p:tgtEl>
                                        <p:attrNameLst>
                                          <p:attrName>ppt_x</p:attrName>
                                        </p:attrNameLst>
                                      </p:cBhvr>
                                      <p:tavLst>
                                        <p:tav tm="0">
                                          <p:val>
                                            <p:strVal val="0-#ppt_w/2"/>
                                          </p:val>
                                        </p:tav>
                                        <p:tav tm="100000">
                                          <p:val>
                                            <p:strVal val="#ppt_x"/>
                                          </p:val>
                                        </p:tav>
                                      </p:tavLst>
                                    </p:anim>
                                    <p:anim calcmode="lin" valueType="num">
                                      <p:cBhvr additive="base">
                                        <p:cTn id="135" dur="2000" fill="hold"/>
                                        <p:tgtEl>
                                          <p:spTgt spid="15400"/>
                                        </p:tgtEl>
                                        <p:attrNameLst>
                                          <p:attrName>ppt_y</p:attrName>
                                        </p:attrNameLst>
                                      </p:cBhvr>
                                      <p:tavLst>
                                        <p:tav tm="0">
                                          <p:val>
                                            <p:strVal val="#ppt_y"/>
                                          </p:val>
                                        </p:tav>
                                        <p:tav tm="100000">
                                          <p:val>
                                            <p:strVal val="#ppt_y"/>
                                          </p:val>
                                        </p:tav>
                                      </p:tavLst>
                                    </p:anim>
                                  </p:childTnLst>
                                </p:cTn>
                              </p:par>
                            </p:childTnLst>
                          </p:cTn>
                        </p:par>
                      </p:childTnLst>
                    </p:cTn>
                  </p:par>
                  <p:par>
                    <p:cTn id="136" fill="hold" nodeType="clickPar">
                      <p:stCondLst>
                        <p:cond delay="indefinite"/>
                      </p:stCondLst>
                      <p:childTnLst>
                        <p:par>
                          <p:cTn id="137" fill="hold" nodeType="withGroup">
                            <p:stCondLst>
                              <p:cond delay="0"/>
                            </p:stCondLst>
                            <p:childTnLst>
                              <p:par>
                                <p:cTn id="138" presetID="23" presetClass="exit" presetSubtype="544" fill="hold" nodeType="clickEffect">
                                  <p:stCondLst>
                                    <p:cond delay="0"/>
                                  </p:stCondLst>
                                  <p:childTnLst>
                                    <p:anim calcmode="lin" valueType="num">
                                      <p:cBhvr>
                                        <p:cTn id="139" dur="2000"/>
                                        <p:tgtEl>
                                          <p:spTgt spid="15362"/>
                                        </p:tgtEl>
                                        <p:attrNameLst>
                                          <p:attrName>ppt_w</p:attrName>
                                        </p:attrNameLst>
                                      </p:cBhvr>
                                      <p:tavLst>
                                        <p:tav tm="0">
                                          <p:val>
                                            <p:strVal val="ppt_w"/>
                                          </p:val>
                                        </p:tav>
                                        <p:tav tm="100000">
                                          <p:val>
                                            <p:fltVal val="0"/>
                                          </p:val>
                                        </p:tav>
                                      </p:tavLst>
                                    </p:anim>
                                    <p:anim calcmode="lin" valueType="num">
                                      <p:cBhvr>
                                        <p:cTn id="140" dur="2000"/>
                                        <p:tgtEl>
                                          <p:spTgt spid="15362"/>
                                        </p:tgtEl>
                                        <p:attrNameLst>
                                          <p:attrName>ppt_h</p:attrName>
                                        </p:attrNameLst>
                                      </p:cBhvr>
                                      <p:tavLst>
                                        <p:tav tm="0">
                                          <p:val>
                                            <p:strVal val="ppt_h"/>
                                          </p:val>
                                        </p:tav>
                                        <p:tav tm="100000">
                                          <p:val>
                                            <p:fltVal val="0"/>
                                          </p:val>
                                        </p:tav>
                                      </p:tavLst>
                                    </p:anim>
                                    <p:anim calcmode="lin" valueType="num">
                                      <p:cBhvr>
                                        <p:cTn id="141" dur="2000"/>
                                        <p:tgtEl>
                                          <p:spTgt spid="15362"/>
                                        </p:tgtEl>
                                        <p:attrNameLst>
                                          <p:attrName>ppt_x</p:attrName>
                                        </p:attrNameLst>
                                      </p:cBhvr>
                                      <p:tavLst>
                                        <p:tav tm="0">
                                          <p:val>
                                            <p:strVal val="ppt_x"/>
                                          </p:val>
                                        </p:tav>
                                        <p:tav tm="100000">
                                          <p:val>
                                            <p:fltVal val="0.5"/>
                                          </p:val>
                                        </p:tav>
                                      </p:tavLst>
                                    </p:anim>
                                    <p:anim calcmode="lin" valueType="num">
                                      <p:cBhvr>
                                        <p:cTn id="142" dur="2000"/>
                                        <p:tgtEl>
                                          <p:spTgt spid="15362"/>
                                        </p:tgtEl>
                                        <p:attrNameLst>
                                          <p:attrName>ppt_y</p:attrName>
                                        </p:attrNameLst>
                                      </p:cBhvr>
                                      <p:tavLst>
                                        <p:tav tm="0">
                                          <p:val>
                                            <p:strVal val="ppt_y"/>
                                          </p:val>
                                        </p:tav>
                                        <p:tav tm="100000">
                                          <p:val>
                                            <p:fltVal val="0.5"/>
                                          </p:val>
                                        </p:tav>
                                      </p:tavLst>
                                    </p:anim>
                                    <p:set>
                                      <p:cBhvr>
                                        <p:cTn id="143" dur="1" fill="hold">
                                          <p:stCondLst>
                                            <p:cond delay="1999"/>
                                          </p:stCondLst>
                                        </p:cTn>
                                        <p:tgtEl>
                                          <p:spTgt spid="15362"/>
                                        </p:tgtEl>
                                        <p:attrNameLst>
                                          <p:attrName>style.visibility</p:attrName>
                                        </p:attrNameLst>
                                      </p:cBhvr>
                                      <p:to>
                                        <p:strVal val="hidden"/>
                                      </p:to>
                                    </p:set>
                                  </p:childTnLst>
                                </p:cTn>
                              </p:par>
                              <p:par>
                                <p:cTn id="144" presetID="23" presetClass="exit" presetSubtype="544" fill="hold" grpId="1" nodeType="withEffect">
                                  <p:stCondLst>
                                    <p:cond delay="0"/>
                                  </p:stCondLst>
                                  <p:childTnLst>
                                    <p:anim calcmode="lin" valueType="num">
                                      <p:cBhvr>
                                        <p:cTn id="145" dur="2000"/>
                                        <p:tgtEl>
                                          <p:spTgt spid="15363"/>
                                        </p:tgtEl>
                                        <p:attrNameLst>
                                          <p:attrName>ppt_w</p:attrName>
                                        </p:attrNameLst>
                                      </p:cBhvr>
                                      <p:tavLst>
                                        <p:tav tm="0">
                                          <p:val>
                                            <p:strVal val="ppt_w"/>
                                          </p:val>
                                        </p:tav>
                                        <p:tav tm="100000">
                                          <p:val>
                                            <p:fltVal val="0"/>
                                          </p:val>
                                        </p:tav>
                                      </p:tavLst>
                                    </p:anim>
                                    <p:anim calcmode="lin" valueType="num">
                                      <p:cBhvr>
                                        <p:cTn id="146" dur="2000"/>
                                        <p:tgtEl>
                                          <p:spTgt spid="15363"/>
                                        </p:tgtEl>
                                        <p:attrNameLst>
                                          <p:attrName>ppt_h</p:attrName>
                                        </p:attrNameLst>
                                      </p:cBhvr>
                                      <p:tavLst>
                                        <p:tav tm="0">
                                          <p:val>
                                            <p:strVal val="ppt_h"/>
                                          </p:val>
                                        </p:tav>
                                        <p:tav tm="100000">
                                          <p:val>
                                            <p:fltVal val="0"/>
                                          </p:val>
                                        </p:tav>
                                      </p:tavLst>
                                    </p:anim>
                                    <p:anim calcmode="lin" valueType="num">
                                      <p:cBhvr>
                                        <p:cTn id="147" dur="2000"/>
                                        <p:tgtEl>
                                          <p:spTgt spid="15363"/>
                                        </p:tgtEl>
                                        <p:attrNameLst>
                                          <p:attrName>ppt_x</p:attrName>
                                        </p:attrNameLst>
                                      </p:cBhvr>
                                      <p:tavLst>
                                        <p:tav tm="0">
                                          <p:val>
                                            <p:strVal val="ppt_x"/>
                                          </p:val>
                                        </p:tav>
                                        <p:tav tm="100000">
                                          <p:val>
                                            <p:fltVal val="0.5"/>
                                          </p:val>
                                        </p:tav>
                                      </p:tavLst>
                                    </p:anim>
                                    <p:anim calcmode="lin" valueType="num">
                                      <p:cBhvr>
                                        <p:cTn id="148" dur="2000"/>
                                        <p:tgtEl>
                                          <p:spTgt spid="15363"/>
                                        </p:tgtEl>
                                        <p:attrNameLst>
                                          <p:attrName>ppt_y</p:attrName>
                                        </p:attrNameLst>
                                      </p:cBhvr>
                                      <p:tavLst>
                                        <p:tav tm="0">
                                          <p:val>
                                            <p:strVal val="ppt_y"/>
                                          </p:val>
                                        </p:tav>
                                        <p:tav tm="100000">
                                          <p:val>
                                            <p:fltVal val="0.5"/>
                                          </p:val>
                                        </p:tav>
                                      </p:tavLst>
                                    </p:anim>
                                    <p:set>
                                      <p:cBhvr>
                                        <p:cTn id="149" dur="1" fill="hold">
                                          <p:stCondLst>
                                            <p:cond delay="1999"/>
                                          </p:stCondLst>
                                        </p:cTn>
                                        <p:tgtEl>
                                          <p:spTgt spid="15363"/>
                                        </p:tgtEl>
                                        <p:attrNameLst>
                                          <p:attrName>style.visibility</p:attrName>
                                        </p:attrNameLst>
                                      </p:cBhvr>
                                      <p:to>
                                        <p:strVal val="hidden"/>
                                      </p:to>
                                    </p:set>
                                  </p:childTnLst>
                                </p:cTn>
                              </p:par>
                              <p:par>
                                <p:cTn id="150" presetID="23" presetClass="exit" presetSubtype="544" fill="hold" nodeType="withEffect">
                                  <p:stCondLst>
                                    <p:cond delay="0"/>
                                  </p:stCondLst>
                                  <p:childTnLst>
                                    <p:anim calcmode="lin" valueType="num">
                                      <p:cBhvr>
                                        <p:cTn id="151" dur="2000"/>
                                        <p:tgtEl>
                                          <p:spTgt spid="15365"/>
                                        </p:tgtEl>
                                        <p:attrNameLst>
                                          <p:attrName>ppt_w</p:attrName>
                                        </p:attrNameLst>
                                      </p:cBhvr>
                                      <p:tavLst>
                                        <p:tav tm="0">
                                          <p:val>
                                            <p:strVal val="ppt_w"/>
                                          </p:val>
                                        </p:tav>
                                        <p:tav tm="100000">
                                          <p:val>
                                            <p:fltVal val="0"/>
                                          </p:val>
                                        </p:tav>
                                      </p:tavLst>
                                    </p:anim>
                                    <p:anim calcmode="lin" valueType="num">
                                      <p:cBhvr>
                                        <p:cTn id="152" dur="2000"/>
                                        <p:tgtEl>
                                          <p:spTgt spid="15365"/>
                                        </p:tgtEl>
                                        <p:attrNameLst>
                                          <p:attrName>ppt_h</p:attrName>
                                        </p:attrNameLst>
                                      </p:cBhvr>
                                      <p:tavLst>
                                        <p:tav tm="0">
                                          <p:val>
                                            <p:strVal val="ppt_h"/>
                                          </p:val>
                                        </p:tav>
                                        <p:tav tm="100000">
                                          <p:val>
                                            <p:fltVal val="0"/>
                                          </p:val>
                                        </p:tav>
                                      </p:tavLst>
                                    </p:anim>
                                    <p:anim calcmode="lin" valueType="num">
                                      <p:cBhvr>
                                        <p:cTn id="153" dur="2000"/>
                                        <p:tgtEl>
                                          <p:spTgt spid="15365"/>
                                        </p:tgtEl>
                                        <p:attrNameLst>
                                          <p:attrName>ppt_x</p:attrName>
                                        </p:attrNameLst>
                                      </p:cBhvr>
                                      <p:tavLst>
                                        <p:tav tm="0">
                                          <p:val>
                                            <p:strVal val="ppt_x"/>
                                          </p:val>
                                        </p:tav>
                                        <p:tav tm="100000">
                                          <p:val>
                                            <p:fltVal val="0.5"/>
                                          </p:val>
                                        </p:tav>
                                      </p:tavLst>
                                    </p:anim>
                                    <p:anim calcmode="lin" valueType="num">
                                      <p:cBhvr>
                                        <p:cTn id="154" dur="2000"/>
                                        <p:tgtEl>
                                          <p:spTgt spid="15365"/>
                                        </p:tgtEl>
                                        <p:attrNameLst>
                                          <p:attrName>ppt_y</p:attrName>
                                        </p:attrNameLst>
                                      </p:cBhvr>
                                      <p:tavLst>
                                        <p:tav tm="0">
                                          <p:val>
                                            <p:strVal val="ppt_y"/>
                                          </p:val>
                                        </p:tav>
                                        <p:tav tm="100000">
                                          <p:val>
                                            <p:fltVal val="0.5"/>
                                          </p:val>
                                        </p:tav>
                                      </p:tavLst>
                                    </p:anim>
                                    <p:set>
                                      <p:cBhvr>
                                        <p:cTn id="155" dur="1" fill="hold">
                                          <p:stCondLst>
                                            <p:cond delay="1999"/>
                                          </p:stCondLst>
                                        </p:cTn>
                                        <p:tgtEl>
                                          <p:spTgt spid="15365"/>
                                        </p:tgtEl>
                                        <p:attrNameLst>
                                          <p:attrName>style.visibility</p:attrName>
                                        </p:attrNameLst>
                                      </p:cBhvr>
                                      <p:to>
                                        <p:strVal val="hidden"/>
                                      </p:to>
                                    </p:set>
                                  </p:childTnLst>
                                </p:cTn>
                              </p:par>
                              <p:par>
                                <p:cTn id="156" presetID="23" presetClass="exit" presetSubtype="544" fill="hold" grpId="1" nodeType="withEffect">
                                  <p:stCondLst>
                                    <p:cond delay="0"/>
                                  </p:stCondLst>
                                  <p:iterate type="wd">
                                    <p:tmPct val="0"/>
                                  </p:iterate>
                                  <p:childTnLst>
                                    <p:anim calcmode="lin" valueType="num">
                                      <p:cBhvr>
                                        <p:cTn id="157" dur="2000"/>
                                        <p:tgtEl>
                                          <p:spTgt spid="15366"/>
                                        </p:tgtEl>
                                        <p:attrNameLst>
                                          <p:attrName>ppt_w</p:attrName>
                                        </p:attrNameLst>
                                      </p:cBhvr>
                                      <p:tavLst>
                                        <p:tav tm="0">
                                          <p:val>
                                            <p:strVal val="ppt_w"/>
                                          </p:val>
                                        </p:tav>
                                        <p:tav tm="100000">
                                          <p:val>
                                            <p:fltVal val="0"/>
                                          </p:val>
                                        </p:tav>
                                      </p:tavLst>
                                    </p:anim>
                                    <p:anim calcmode="lin" valueType="num">
                                      <p:cBhvr>
                                        <p:cTn id="158" dur="2000"/>
                                        <p:tgtEl>
                                          <p:spTgt spid="15366"/>
                                        </p:tgtEl>
                                        <p:attrNameLst>
                                          <p:attrName>ppt_h</p:attrName>
                                        </p:attrNameLst>
                                      </p:cBhvr>
                                      <p:tavLst>
                                        <p:tav tm="0">
                                          <p:val>
                                            <p:strVal val="ppt_h"/>
                                          </p:val>
                                        </p:tav>
                                        <p:tav tm="100000">
                                          <p:val>
                                            <p:fltVal val="0"/>
                                          </p:val>
                                        </p:tav>
                                      </p:tavLst>
                                    </p:anim>
                                    <p:anim calcmode="lin" valueType="num">
                                      <p:cBhvr>
                                        <p:cTn id="159" dur="2000"/>
                                        <p:tgtEl>
                                          <p:spTgt spid="15366"/>
                                        </p:tgtEl>
                                        <p:attrNameLst>
                                          <p:attrName>ppt_x</p:attrName>
                                        </p:attrNameLst>
                                      </p:cBhvr>
                                      <p:tavLst>
                                        <p:tav tm="0">
                                          <p:val>
                                            <p:strVal val="ppt_x"/>
                                          </p:val>
                                        </p:tav>
                                        <p:tav tm="100000">
                                          <p:val>
                                            <p:fltVal val="0.5"/>
                                          </p:val>
                                        </p:tav>
                                      </p:tavLst>
                                    </p:anim>
                                    <p:anim calcmode="lin" valueType="num">
                                      <p:cBhvr>
                                        <p:cTn id="160" dur="2000"/>
                                        <p:tgtEl>
                                          <p:spTgt spid="15366"/>
                                        </p:tgtEl>
                                        <p:attrNameLst>
                                          <p:attrName>ppt_y</p:attrName>
                                        </p:attrNameLst>
                                      </p:cBhvr>
                                      <p:tavLst>
                                        <p:tav tm="0">
                                          <p:val>
                                            <p:strVal val="ppt_y"/>
                                          </p:val>
                                        </p:tav>
                                        <p:tav tm="100000">
                                          <p:val>
                                            <p:fltVal val="0.5"/>
                                          </p:val>
                                        </p:tav>
                                      </p:tavLst>
                                    </p:anim>
                                    <p:set>
                                      <p:cBhvr>
                                        <p:cTn id="161" dur="1" fill="hold">
                                          <p:stCondLst>
                                            <p:cond delay="1999"/>
                                          </p:stCondLst>
                                        </p:cTn>
                                        <p:tgtEl>
                                          <p:spTgt spid="15366"/>
                                        </p:tgtEl>
                                        <p:attrNameLst>
                                          <p:attrName>style.visibility</p:attrName>
                                        </p:attrNameLst>
                                      </p:cBhvr>
                                      <p:to>
                                        <p:strVal val="hidden"/>
                                      </p:to>
                                    </p:set>
                                  </p:childTnLst>
                                </p:cTn>
                              </p:par>
                              <p:par>
                                <p:cTn id="162" presetID="23" presetClass="exit" presetSubtype="544" fill="hold" grpId="1" nodeType="withEffect">
                                  <p:stCondLst>
                                    <p:cond delay="0"/>
                                  </p:stCondLst>
                                  <p:childTnLst>
                                    <p:anim calcmode="lin" valueType="num">
                                      <p:cBhvr>
                                        <p:cTn id="163" dur="2000"/>
                                        <p:tgtEl>
                                          <p:spTgt spid="15367"/>
                                        </p:tgtEl>
                                        <p:attrNameLst>
                                          <p:attrName>ppt_w</p:attrName>
                                        </p:attrNameLst>
                                      </p:cBhvr>
                                      <p:tavLst>
                                        <p:tav tm="0">
                                          <p:val>
                                            <p:strVal val="ppt_w"/>
                                          </p:val>
                                        </p:tav>
                                        <p:tav tm="100000">
                                          <p:val>
                                            <p:fltVal val="0"/>
                                          </p:val>
                                        </p:tav>
                                      </p:tavLst>
                                    </p:anim>
                                    <p:anim calcmode="lin" valueType="num">
                                      <p:cBhvr>
                                        <p:cTn id="164" dur="2000"/>
                                        <p:tgtEl>
                                          <p:spTgt spid="15367"/>
                                        </p:tgtEl>
                                        <p:attrNameLst>
                                          <p:attrName>ppt_h</p:attrName>
                                        </p:attrNameLst>
                                      </p:cBhvr>
                                      <p:tavLst>
                                        <p:tav tm="0">
                                          <p:val>
                                            <p:strVal val="ppt_h"/>
                                          </p:val>
                                        </p:tav>
                                        <p:tav tm="100000">
                                          <p:val>
                                            <p:fltVal val="0"/>
                                          </p:val>
                                        </p:tav>
                                      </p:tavLst>
                                    </p:anim>
                                    <p:anim calcmode="lin" valueType="num">
                                      <p:cBhvr>
                                        <p:cTn id="165" dur="2000"/>
                                        <p:tgtEl>
                                          <p:spTgt spid="15367"/>
                                        </p:tgtEl>
                                        <p:attrNameLst>
                                          <p:attrName>ppt_x</p:attrName>
                                        </p:attrNameLst>
                                      </p:cBhvr>
                                      <p:tavLst>
                                        <p:tav tm="0">
                                          <p:val>
                                            <p:strVal val="ppt_x"/>
                                          </p:val>
                                        </p:tav>
                                        <p:tav tm="100000">
                                          <p:val>
                                            <p:fltVal val="0.5"/>
                                          </p:val>
                                        </p:tav>
                                      </p:tavLst>
                                    </p:anim>
                                    <p:anim calcmode="lin" valueType="num">
                                      <p:cBhvr>
                                        <p:cTn id="166" dur="2000"/>
                                        <p:tgtEl>
                                          <p:spTgt spid="15367"/>
                                        </p:tgtEl>
                                        <p:attrNameLst>
                                          <p:attrName>ppt_y</p:attrName>
                                        </p:attrNameLst>
                                      </p:cBhvr>
                                      <p:tavLst>
                                        <p:tav tm="0">
                                          <p:val>
                                            <p:strVal val="ppt_y"/>
                                          </p:val>
                                        </p:tav>
                                        <p:tav tm="100000">
                                          <p:val>
                                            <p:fltVal val="0.5"/>
                                          </p:val>
                                        </p:tav>
                                      </p:tavLst>
                                    </p:anim>
                                    <p:set>
                                      <p:cBhvr>
                                        <p:cTn id="167" dur="1" fill="hold">
                                          <p:stCondLst>
                                            <p:cond delay="1999"/>
                                          </p:stCondLst>
                                        </p:cTn>
                                        <p:tgtEl>
                                          <p:spTgt spid="15367"/>
                                        </p:tgtEl>
                                        <p:attrNameLst>
                                          <p:attrName>style.visibility</p:attrName>
                                        </p:attrNameLst>
                                      </p:cBhvr>
                                      <p:to>
                                        <p:strVal val="hidden"/>
                                      </p:to>
                                    </p:set>
                                  </p:childTnLst>
                                </p:cTn>
                              </p:par>
                              <p:par>
                                <p:cTn id="168" presetID="23" presetClass="exit" presetSubtype="544" fill="hold" grpId="1" nodeType="withEffect">
                                  <p:stCondLst>
                                    <p:cond delay="0"/>
                                  </p:stCondLst>
                                  <p:iterate type="wd">
                                    <p:tmPct val="0"/>
                                  </p:iterate>
                                  <p:childTnLst>
                                    <p:anim calcmode="lin" valueType="num">
                                      <p:cBhvr>
                                        <p:cTn id="169" dur="2000"/>
                                        <p:tgtEl>
                                          <p:spTgt spid="15368"/>
                                        </p:tgtEl>
                                        <p:attrNameLst>
                                          <p:attrName>ppt_w</p:attrName>
                                        </p:attrNameLst>
                                      </p:cBhvr>
                                      <p:tavLst>
                                        <p:tav tm="0">
                                          <p:val>
                                            <p:strVal val="ppt_w"/>
                                          </p:val>
                                        </p:tav>
                                        <p:tav tm="100000">
                                          <p:val>
                                            <p:fltVal val="0"/>
                                          </p:val>
                                        </p:tav>
                                      </p:tavLst>
                                    </p:anim>
                                    <p:anim calcmode="lin" valueType="num">
                                      <p:cBhvr>
                                        <p:cTn id="170" dur="2000"/>
                                        <p:tgtEl>
                                          <p:spTgt spid="15368"/>
                                        </p:tgtEl>
                                        <p:attrNameLst>
                                          <p:attrName>ppt_h</p:attrName>
                                        </p:attrNameLst>
                                      </p:cBhvr>
                                      <p:tavLst>
                                        <p:tav tm="0">
                                          <p:val>
                                            <p:strVal val="ppt_h"/>
                                          </p:val>
                                        </p:tav>
                                        <p:tav tm="100000">
                                          <p:val>
                                            <p:fltVal val="0"/>
                                          </p:val>
                                        </p:tav>
                                      </p:tavLst>
                                    </p:anim>
                                    <p:anim calcmode="lin" valueType="num">
                                      <p:cBhvr>
                                        <p:cTn id="171" dur="2000"/>
                                        <p:tgtEl>
                                          <p:spTgt spid="15368"/>
                                        </p:tgtEl>
                                        <p:attrNameLst>
                                          <p:attrName>ppt_x</p:attrName>
                                        </p:attrNameLst>
                                      </p:cBhvr>
                                      <p:tavLst>
                                        <p:tav tm="0">
                                          <p:val>
                                            <p:strVal val="ppt_x"/>
                                          </p:val>
                                        </p:tav>
                                        <p:tav tm="100000">
                                          <p:val>
                                            <p:fltVal val="0.5"/>
                                          </p:val>
                                        </p:tav>
                                      </p:tavLst>
                                    </p:anim>
                                    <p:anim calcmode="lin" valueType="num">
                                      <p:cBhvr>
                                        <p:cTn id="172" dur="2000"/>
                                        <p:tgtEl>
                                          <p:spTgt spid="15368"/>
                                        </p:tgtEl>
                                        <p:attrNameLst>
                                          <p:attrName>ppt_y</p:attrName>
                                        </p:attrNameLst>
                                      </p:cBhvr>
                                      <p:tavLst>
                                        <p:tav tm="0">
                                          <p:val>
                                            <p:strVal val="ppt_y"/>
                                          </p:val>
                                        </p:tav>
                                        <p:tav tm="100000">
                                          <p:val>
                                            <p:fltVal val="0.5"/>
                                          </p:val>
                                        </p:tav>
                                      </p:tavLst>
                                    </p:anim>
                                    <p:set>
                                      <p:cBhvr>
                                        <p:cTn id="173" dur="1" fill="hold">
                                          <p:stCondLst>
                                            <p:cond delay="1999"/>
                                          </p:stCondLst>
                                        </p:cTn>
                                        <p:tgtEl>
                                          <p:spTgt spid="15368"/>
                                        </p:tgtEl>
                                        <p:attrNameLst>
                                          <p:attrName>style.visibility</p:attrName>
                                        </p:attrNameLst>
                                      </p:cBhvr>
                                      <p:to>
                                        <p:strVal val="hidden"/>
                                      </p:to>
                                    </p:set>
                                  </p:childTnLst>
                                </p:cTn>
                              </p:par>
                              <p:par>
                                <p:cTn id="174" presetID="23" presetClass="exit" presetSubtype="544" fill="hold" grpId="1" nodeType="withEffect">
                                  <p:stCondLst>
                                    <p:cond delay="0"/>
                                  </p:stCondLst>
                                  <p:iterate type="wd">
                                    <p:tmPct val="0"/>
                                  </p:iterate>
                                  <p:childTnLst>
                                    <p:anim calcmode="lin" valueType="num">
                                      <p:cBhvr>
                                        <p:cTn id="175" dur="2000"/>
                                        <p:tgtEl>
                                          <p:spTgt spid="15369"/>
                                        </p:tgtEl>
                                        <p:attrNameLst>
                                          <p:attrName>ppt_w</p:attrName>
                                        </p:attrNameLst>
                                      </p:cBhvr>
                                      <p:tavLst>
                                        <p:tav tm="0">
                                          <p:val>
                                            <p:strVal val="ppt_w"/>
                                          </p:val>
                                        </p:tav>
                                        <p:tav tm="100000">
                                          <p:val>
                                            <p:fltVal val="0"/>
                                          </p:val>
                                        </p:tav>
                                      </p:tavLst>
                                    </p:anim>
                                    <p:anim calcmode="lin" valueType="num">
                                      <p:cBhvr>
                                        <p:cTn id="176" dur="2000"/>
                                        <p:tgtEl>
                                          <p:spTgt spid="15369"/>
                                        </p:tgtEl>
                                        <p:attrNameLst>
                                          <p:attrName>ppt_h</p:attrName>
                                        </p:attrNameLst>
                                      </p:cBhvr>
                                      <p:tavLst>
                                        <p:tav tm="0">
                                          <p:val>
                                            <p:strVal val="ppt_h"/>
                                          </p:val>
                                        </p:tav>
                                        <p:tav tm="100000">
                                          <p:val>
                                            <p:fltVal val="0"/>
                                          </p:val>
                                        </p:tav>
                                      </p:tavLst>
                                    </p:anim>
                                    <p:anim calcmode="lin" valueType="num">
                                      <p:cBhvr>
                                        <p:cTn id="177" dur="2000"/>
                                        <p:tgtEl>
                                          <p:spTgt spid="15369"/>
                                        </p:tgtEl>
                                        <p:attrNameLst>
                                          <p:attrName>ppt_x</p:attrName>
                                        </p:attrNameLst>
                                      </p:cBhvr>
                                      <p:tavLst>
                                        <p:tav tm="0">
                                          <p:val>
                                            <p:strVal val="ppt_x"/>
                                          </p:val>
                                        </p:tav>
                                        <p:tav tm="100000">
                                          <p:val>
                                            <p:fltVal val="0.5"/>
                                          </p:val>
                                        </p:tav>
                                      </p:tavLst>
                                    </p:anim>
                                    <p:anim calcmode="lin" valueType="num">
                                      <p:cBhvr>
                                        <p:cTn id="178" dur="2000"/>
                                        <p:tgtEl>
                                          <p:spTgt spid="15369"/>
                                        </p:tgtEl>
                                        <p:attrNameLst>
                                          <p:attrName>ppt_y</p:attrName>
                                        </p:attrNameLst>
                                      </p:cBhvr>
                                      <p:tavLst>
                                        <p:tav tm="0">
                                          <p:val>
                                            <p:strVal val="ppt_y"/>
                                          </p:val>
                                        </p:tav>
                                        <p:tav tm="100000">
                                          <p:val>
                                            <p:fltVal val="0.5"/>
                                          </p:val>
                                        </p:tav>
                                      </p:tavLst>
                                    </p:anim>
                                    <p:set>
                                      <p:cBhvr>
                                        <p:cTn id="179" dur="1" fill="hold">
                                          <p:stCondLst>
                                            <p:cond delay="1999"/>
                                          </p:stCondLst>
                                        </p:cTn>
                                        <p:tgtEl>
                                          <p:spTgt spid="15369"/>
                                        </p:tgtEl>
                                        <p:attrNameLst>
                                          <p:attrName>style.visibility</p:attrName>
                                        </p:attrNameLst>
                                      </p:cBhvr>
                                      <p:to>
                                        <p:strVal val="hidden"/>
                                      </p:to>
                                    </p:set>
                                  </p:childTnLst>
                                </p:cTn>
                              </p:par>
                              <p:par>
                                <p:cTn id="180" presetID="23" presetClass="exit" presetSubtype="544" fill="hold" grpId="1" nodeType="withEffect">
                                  <p:stCondLst>
                                    <p:cond delay="0"/>
                                  </p:stCondLst>
                                  <p:iterate type="wd">
                                    <p:tmPct val="0"/>
                                  </p:iterate>
                                  <p:childTnLst>
                                    <p:anim calcmode="lin" valueType="num">
                                      <p:cBhvr>
                                        <p:cTn id="181" dur="2000"/>
                                        <p:tgtEl>
                                          <p:spTgt spid="15370"/>
                                        </p:tgtEl>
                                        <p:attrNameLst>
                                          <p:attrName>ppt_w</p:attrName>
                                        </p:attrNameLst>
                                      </p:cBhvr>
                                      <p:tavLst>
                                        <p:tav tm="0">
                                          <p:val>
                                            <p:strVal val="ppt_w"/>
                                          </p:val>
                                        </p:tav>
                                        <p:tav tm="100000">
                                          <p:val>
                                            <p:fltVal val="0"/>
                                          </p:val>
                                        </p:tav>
                                      </p:tavLst>
                                    </p:anim>
                                    <p:anim calcmode="lin" valueType="num">
                                      <p:cBhvr>
                                        <p:cTn id="182" dur="2000"/>
                                        <p:tgtEl>
                                          <p:spTgt spid="15370"/>
                                        </p:tgtEl>
                                        <p:attrNameLst>
                                          <p:attrName>ppt_h</p:attrName>
                                        </p:attrNameLst>
                                      </p:cBhvr>
                                      <p:tavLst>
                                        <p:tav tm="0">
                                          <p:val>
                                            <p:strVal val="ppt_h"/>
                                          </p:val>
                                        </p:tav>
                                        <p:tav tm="100000">
                                          <p:val>
                                            <p:fltVal val="0"/>
                                          </p:val>
                                        </p:tav>
                                      </p:tavLst>
                                    </p:anim>
                                    <p:anim calcmode="lin" valueType="num">
                                      <p:cBhvr>
                                        <p:cTn id="183" dur="2000"/>
                                        <p:tgtEl>
                                          <p:spTgt spid="15370"/>
                                        </p:tgtEl>
                                        <p:attrNameLst>
                                          <p:attrName>ppt_x</p:attrName>
                                        </p:attrNameLst>
                                      </p:cBhvr>
                                      <p:tavLst>
                                        <p:tav tm="0">
                                          <p:val>
                                            <p:strVal val="ppt_x"/>
                                          </p:val>
                                        </p:tav>
                                        <p:tav tm="100000">
                                          <p:val>
                                            <p:fltVal val="0.5"/>
                                          </p:val>
                                        </p:tav>
                                      </p:tavLst>
                                    </p:anim>
                                    <p:anim calcmode="lin" valueType="num">
                                      <p:cBhvr>
                                        <p:cTn id="184" dur="2000"/>
                                        <p:tgtEl>
                                          <p:spTgt spid="15370"/>
                                        </p:tgtEl>
                                        <p:attrNameLst>
                                          <p:attrName>ppt_y</p:attrName>
                                        </p:attrNameLst>
                                      </p:cBhvr>
                                      <p:tavLst>
                                        <p:tav tm="0">
                                          <p:val>
                                            <p:strVal val="ppt_y"/>
                                          </p:val>
                                        </p:tav>
                                        <p:tav tm="100000">
                                          <p:val>
                                            <p:fltVal val="0.5"/>
                                          </p:val>
                                        </p:tav>
                                      </p:tavLst>
                                    </p:anim>
                                    <p:set>
                                      <p:cBhvr>
                                        <p:cTn id="185" dur="1" fill="hold">
                                          <p:stCondLst>
                                            <p:cond delay="1999"/>
                                          </p:stCondLst>
                                        </p:cTn>
                                        <p:tgtEl>
                                          <p:spTgt spid="15370"/>
                                        </p:tgtEl>
                                        <p:attrNameLst>
                                          <p:attrName>style.visibility</p:attrName>
                                        </p:attrNameLst>
                                      </p:cBhvr>
                                      <p:to>
                                        <p:strVal val="hidden"/>
                                      </p:to>
                                    </p:set>
                                  </p:childTnLst>
                                </p:cTn>
                              </p:par>
                              <p:par>
                                <p:cTn id="186" presetID="23" presetClass="exit" presetSubtype="544" fill="hold" grpId="1" nodeType="withEffect">
                                  <p:stCondLst>
                                    <p:cond delay="0"/>
                                  </p:stCondLst>
                                  <p:childTnLst>
                                    <p:anim calcmode="lin" valueType="num">
                                      <p:cBhvr>
                                        <p:cTn id="187" dur="2000"/>
                                        <p:tgtEl>
                                          <p:spTgt spid="15375"/>
                                        </p:tgtEl>
                                        <p:attrNameLst>
                                          <p:attrName>ppt_w</p:attrName>
                                        </p:attrNameLst>
                                      </p:cBhvr>
                                      <p:tavLst>
                                        <p:tav tm="0">
                                          <p:val>
                                            <p:strVal val="ppt_w"/>
                                          </p:val>
                                        </p:tav>
                                        <p:tav tm="100000">
                                          <p:val>
                                            <p:fltVal val="0"/>
                                          </p:val>
                                        </p:tav>
                                      </p:tavLst>
                                    </p:anim>
                                    <p:anim calcmode="lin" valueType="num">
                                      <p:cBhvr>
                                        <p:cTn id="188" dur="2000"/>
                                        <p:tgtEl>
                                          <p:spTgt spid="15375"/>
                                        </p:tgtEl>
                                        <p:attrNameLst>
                                          <p:attrName>ppt_h</p:attrName>
                                        </p:attrNameLst>
                                      </p:cBhvr>
                                      <p:tavLst>
                                        <p:tav tm="0">
                                          <p:val>
                                            <p:strVal val="ppt_h"/>
                                          </p:val>
                                        </p:tav>
                                        <p:tav tm="100000">
                                          <p:val>
                                            <p:fltVal val="0"/>
                                          </p:val>
                                        </p:tav>
                                      </p:tavLst>
                                    </p:anim>
                                    <p:anim calcmode="lin" valueType="num">
                                      <p:cBhvr>
                                        <p:cTn id="189" dur="2000"/>
                                        <p:tgtEl>
                                          <p:spTgt spid="15375"/>
                                        </p:tgtEl>
                                        <p:attrNameLst>
                                          <p:attrName>ppt_x</p:attrName>
                                        </p:attrNameLst>
                                      </p:cBhvr>
                                      <p:tavLst>
                                        <p:tav tm="0">
                                          <p:val>
                                            <p:strVal val="ppt_x"/>
                                          </p:val>
                                        </p:tav>
                                        <p:tav tm="100000">
                                          <p:val>
                                            <p:fltVal val="0.5"/>
                                          </p:val>
                                        </p:tav>
                                      </p:tavLst>
                                    </p:anim>
                                    <p:anim calcmode="lin" valueType="num">
                                      <p:cBhvr>
                                        <p:cTn id="190" dur="2000"/>
                                        <p:tgtEl>
                                          <p:spTgt spid="15375"/>
                                        </p:tgtEl>
                                        <p:attrNameLst>
                                          <p:attrName>ppt_y</p:attrName>
                                        </p:attrNameLst>
                                      </p:cBhvr>
                                      <p:tavLst>
                                        <p:tav tm="0">
                                          <p:val>
                                            <p:strVal val="ppt_y"/>
                                          </p:val>
                                        </p:tav>
                                        <p:tav tm="100000">
                                          <p:val>
                                            <p:fltVal val="0.5"/>
                                          </p:val>
                                        </p:tav>
                                      </p:tavLst>
                                    </p:anim>
                                    <p:set>
                                      <p:cBhvr>
                                        <p:cTn id="191" dur="1" fill="hold">
                                          <p:stCondLst>
                                            <p:cond delay="1999"/>
                                          </p:stCondLst>
                                        </p:cTn>
                                        <p:tgtEl>
                                          <p:spTgt spid="15375"/>
                                        </p:tgtEl>
                                        <p:attrNameLst>
                                          <p:attrName>style.visibility</p:attrName>
                                        </p:attrNameLst>
                                      </p:cBhvr>
                                      <p:to>
                                        <p:strVal val="hidden"/>
                                      </p:to>
                                    </p:set>
                                  </p:childTnLst>
                                </p:cTn>
                              </p:par>
                              <p:par>
                                <p:cTn id="192" presetID="23" presetClass="exit" presetSubtype="544" fill="hold" grpId="1" nodeType="withEffect">
                                  <p:stCondLst>
                                    <p:cond delay="0"/>
                                  </p:stCondLst>
                                  <p:childTnLst>
                                    <p:anim calcmode="lin" valueType="num">
                                      <p:cBhvr>
                                        <p:cTn id="193" dur="2000"/>
                                        <p:tgtEl>
                                          <p:spTgt spid="15376"/>
                                        </p:tgtEl>
                                        <p:attrNameLst>
                                          <p:attrName>ppt_w</p:attrName>
                                        </p:attrNameLst>
                                      </p:cBhvr>
                                      <p:tavLst>
                                        <p:tav tm="0">
                                          <p:val>
                                            <p:strVal val="ppt_w"/>
                                          </p:val>
                                        </p:tav>
                                        <p:tav tm="100000">
                                          <p:val>
                                            <p:fltVal val="0"/>
                                          </p:val>
                                        </p:tav>
                                      </p:tavLst>
                                    </p:anim>
                                    <p:anim calcmode="lin" valueType="num">
                                      <p:cBhvr>
                                        <p:cTn id="194" dur="2000"/>
                                        <p:tgtEl>
                                          <p:spTgt spid="15376"/>
                                        </p:tgtEl>
                                        <p:attrNameLst>
                                          <p:attrName>ppt_h</p:attrName>
                                        </p:attrNameLst>
                                      </p:cBhvr>
                                      <p:tavLst>
                                        <p:tav tm="0">
                                          <p:val>
                                            <p:strVal val="ppt_h"/>
                                          </p:val>
                                        </p:tav>
                                        <p:tav tm="100000">
                                          <p:val>
                                            <p:fltVal val="0"/>
                                          </p:val>
                                        </p:tav>
                                      </p:tavLst>
                                    </p:anim>
                                    <p:anim calcmode="lin" valueType="num">
                                      <p:cBhvr>
                                        <p:cTn id="195" dur="2000"/>
                                        <p:tgtEl>
                                          <p:spTgt spid="15376"/>
                                        </p:tgtEl>
                                        <p:attrNameLst>
                                          <p:attrName>ppt_x</p:attrName>
                                        </p:attrNameLst>
                                      </p:cBhvr>
                                      <p:tavLst>
                                        <p:tav tm="0">
                                          <p:val>
                                            <p:strVal val="ppt_x"/>
                                          </p:val>
                                        </p:tav>
                                        <p:tav tm="100000">
                                          <p:val>
                                            <p:fltVal val="0.5"/>
                                          </p:val>
                                        </p:tav>
                                      </p:tavLst>
                                    </p:anim>
                                    <p:anim calcmode="lin" valueType="num">
                                      <p:cBhvr>
                                        <p:cTn id="196" dur="2000"/>
                                        <p:tgtEl>
                                          <p:spTgt spid="15376"/>
                                        </p:tgtEl>
                                        <p:attrNameLst>
                                          <p:attrName>ppt_y</p:attrName>
                                        </p:attrNameLst>
                                      </p:cBhvr>
                                      <p:tavLst>
                                        <p:tav tm="0">
                                          <p:val>
                                            <p:strVal val="ppt_y"/>
                                          </p:val>
                                        </p:tav>
                                        <p:tav tm="100000">
                                          <p:val>
                                            <p:fltVal val="0.5"/>
                                          </p:val>
                                        </p:tav>
                                      </p:tavLst>
                                    </p:anim>
                                    <p:set>
                                      <p:cBhvr>
                                        <p:cTn id="197" dur="1" fill="hold">
                                          <p:stCondLst>
                                            <p:cond delay="1999"/>
                                          </p:stCondLst>
                                        </p:cTn>
                                        <p:tgtEl>
                                          <p:spTgt spid="15376"/>
                                        </p:tgtEl>
                                        <p:attrNameLst>
                                          <p:attrName>style.visibility</p:attrName>
                                        </p:attrNameLst>
                                      </p:cBhvr>
                                      <p:to>
                                        <p:strVal val="hidden"/>
                                      </p:to>
                                    </p:set>
                                  </p:childTnLst>
                                </p:cTn>
                              </p:par>
                              <p:par>
                                <p:cTn id="198" presetID="23" presetClass="exit" presetSubtype="544" fill="hold" grpId="1" nodeType="withEffect">
                                  <p:stCondLst>
                                    <p:cond delay="0"/>
                                  </p:stCondLst>
                                  <p:childTnLst>
                                    <p:anim calcmode="lin" valueType="num">
                                      <p:cBhvr>
                                        <p:cTn id="199" dur="2000"/>
                                        <p:tgtEl>
                                          <p:spTgt spid="15377"/>
                                        </p:tgtEl>
                                        <p:attrNameLst>
                                          <p:attrName>ppt_w</p:attrName>
                                        </p:attrNameLst>
                                      </p:cBhvr>
                                      <p:tavLst>
                                        <p:tav tm="0">
                                          <p:val>
                                            <p:strVal val="ppt_w"/>
                                          </p:val>
                                        </p:tav>
                                        <p:tav tm="100000">
                                          <p:val>
                                            <p:fltVal val="0"/>
                                          </p:val>
                                        </p:tav>
                                      </p:tavLst>
                                    </p:anim>
                                    <p:anim calcmode="lin" valueType="num">
                                      <p:cBhvr>
                                        <p:cTn id="200" dur="2000"/>
                                        <p:tgtEl>
                                          <p:spTgt spid="15377"/>
                                        </p:tgtEl>
                                        <p:attrNameLst>
                                          <p:attrName>ppt_h</p:attrName>
                                        </p:attrNameLst>
                                      </p:cBhvr>
                                      <p:tavLst>
                                        <p:tav tm="0">
                                          <p:val>
                                            <p:strVal val="ppt_h"/>
                                          </p:val>
                                        </p:tav>
                                        <p:tav tm="100000">
                                          <p:val>
                                            <p:fltVal val="0"/>
                                          </p:val>
                                        </p:tav>
                                      </p:tavLst>
                                    </p:anim>
                                    <p:anim calcmode="lin" valueType="num">
                                      <p:cBhvr>
                                        <p:cTn id="201" dur="2000"/>
                                        <p:tgtEl>
                                          <p:spTgt spid="15377"/>
                                        </p:tgtEl>
                                        <p:attrNameLst>
                                          <p:attrName>ppt_x</p:attrName>
                                        </p:attrNameLst>
                                      </p:cBhvr>
                                      <p:tavLst>
                                        <p:tav tm="0">
                                          <p:val>
                                            <p:strVal val="ppt_x"/>
                                          </p:val>
                                        </p:tav>
                                        <p:tav tm="100000">
                                          <p:val>
                                            <p:fltVal val="0.5"/>
                                          </p:val>
                                        </p:tav>
                                      </p:tavLst>
                                    </p:anim>
                                    <p:anim calcmode="lin" valueType="num">
                                      <p:cBhvr>
                                        <p:cTn id="202" dur="2000"/>
                                        <p:tgtEl>
                                          <p:spTgt spid="15377"/>
                                        </p:tgtEl>
                                        <p:attrNameLst>
                                          <p:attrName>ppt_y</p:attrName>
                                        </p:attrNameLst>
                                      </p:cBhvr>
                                      <p:tavLst>
                                        <p:tav tm="0">
                                          <p:val>
                                            <p:strVal val="ppt_y"/>
                                          </p:val>
                                        </p:tav>
                                        <p:tav tm="100000">
                                          <p:val>
                                            <p:fltVal val="0.5"/>
                                          </p:val>
                                        </p:tav>
                                      </p:tavLst>
                                    </p:anim>
                                    <p:set>
                                      <p:cBhvr>
                                        <p:cTn id="203" dur="1" fill="hold">
                                          <p:stCondLst>
                                            <p:cond delay="1999"/>
                                          </p:stCondLst>
                                        </p:cTn>
                                        <p:tgtEl>
                                          <p:spTgt spid="15377"/>
                                        </p:tgtEl>
                                        <p:attrNameLst>
                                          <p:attrName>style.visibility</p:attrName>
                                        </p:attrNameLst>
                                      </p:cBhvr>
                                      <p:to>
                                        <p:strVal val="hidden"/>
                                      </p:to>
                                    </p:set>
                                  </p:childTnLst>
                                </p:cTn>
                              </p:par>
                              <p:par>
                                <p:cTn id="204" presetID="23" presetClass="exit" presetSubtype="544" fill="hold" grpId="1" nodeType="withEffect">
                                  <p:stCondLst>
                                    <p:cond delay="0"/>
                                  </p:stCondLst>
                                  <p:childTnLst>
                                    <p:anim calcmode="lin" valueType="num">
                                      <p:cBhvr>
                                        <p:cTn id="205" dur="2000"/>
                                        <p:tgtEl>
                                          <p:spTgt spid="15378"/>
                                        </p:tgtEl>
                                        <p:attrNameLst>
                                          <p:attrName>ppt_w</p:attrName>
                                        </p:attrNameLst>
                                      </p:cBhvr>
                                      <p:tavLst>
                                        <p:tav tm="0">
                                          <p:val>
                                            <p:strVal val="ppt_w"/>
                                          </p:val>
                                        </p:tav>
                                        <p:tav tm="100000">
                                          <p:val>
                                            <p:fltVal val="0"/>
                                          </p:val>
                                        </p:tav>
                                      </p:tavLst>
                                    </p:anim>
                                    <p:anim calcmode="lin" valueType="num">
                                      <p:cBhvr>
                                        <p:cTn id="206" dur="2000"/>
                                        <p:tgtEl>
                                          <p:spTgt spid="15378"/>
                                        </p:tgtEl>
                                        <p:attrNameLst>
                                          <p:attrName>ppt_h</p:attrName>
                                        </p:attrNameLst>
                                      </p:cBhvr>
                                      <p:tavLst>
                                        <p:tav tm="0">
                                          <p:val>
                                            <p:strVal val="ppt_h"/>
                                          </p:val>
                                        </p:tav>
                                        <p:tav tm="100000">
                                          <p:val>
                                            <p:fltVal val="0"/>
                                          </p:val>
                                        </p:tav>
                                      </p:tavLst>
                                    </p:anim>
                                    <p:anim calcmode="lin" valueType="num">
                                      <p:cBhvr>
                                        <p:cTn id="207" dur="2000"/>
                                        <p:tgtEl>
                                          <p:spTgt spid="15378"/>
                                        </p:tgtEl>
                                        <p:attrNameLst>
                                          <p:attrName>ppt_x</p:attrName>
                                        </p:attrNameLst>
                                      </p:cBhvr>
                                      <p:tavLst>
                                        <p:tav tm="0">
                                          <p:val>
                                            <p:strVal val="ppt_x"/>
                                          </p:val>
                                        </p:tav>
                                        <p:tav tm="100000">
                                          <p:val>
                                            <p:fltVal val="0.5"/>
                                          </p:val>
                                        </p:tav>
                                      </p:tavLst>
                                    </p:anim>
                                    <p:anim calcmode="lin" valueType="num">
                                      <p:cBhvr>
                                        <p:cTn id="208" dur="2000"/>
                                        <p:tgtEl>
                                          <p:spTgt spid="15378"/>
                                        </p:tgtEl>
                                        <p:attrNameLst>
                                          <p:attrName>ppt_y</p:attrName>
                                        </p:attrNameLst>
                                      </p:cBhvr>
                                      <p:tavLst>
                                        <p:tav tm="0">
                                          <p:val>
                                            <p:strVal val="ppt_y"/>
                                          </p:val>
                                        </p:tav>
                                        <p:tav tm="100000">
                                          <p:val>
                                            <p:fltVal val="0.5"/>
                                          </p:val>
                                        </p:tav>
                                      </p:tavLst>
                                    </p:anim>
                                    <p:set>
                                      <p:cBhvr>
                                        <p:cTn id="209" dur="1" fill="hold">
                                          <p:stCondLst>
                                            <p:cond delay="1999"/>
                                          </p:stCondLst>
                                        </p:cTn>
                                        <p:tgtEl>
                                          <p:spTgt spid="15378"/>
                                        </p:tgtEl>
                                        <p:attrNameLst>
                                          <p:attrName>style.visibility</p:attrName>
                                        </p:attrNameLst>
                                      </p:cBhvr>
                                      <p:to>
                                        <p:strVal val="hidden"/>
                                      </p:to>
                                    </p:set>
                                  </p:childTnLst>
                                </p:cTn>
                              </p:par>
                              <p:par>
                                <p:cTn id="210" presetID="23" presetClass="exit" presetSubtype="544" fill="hold" grpId="1" nodeType="withEffect">
                                  <p:stCondLst>
                                    <p:cond delay="0"/>
                                  </p:stCondLst>
                                  <p:childTnLst>
                                    <p:anim calcmode="lin" valueType="num">
                                      <p:cBhvr>
                                        <p:cTn id="211" dur="2000"/>
                                        <p:tgtEl>
                                          <p:spTgt spid="15379"/>
                                        </p:tgtEl>
                                        <p:attrNameLst>
                                          <p:attrName>ppt_w</p:attrName>
                                        </p:attrNameLst>
                                      </p:cBhvr>
                                      <p:tavLst>
                                        <p:tav tm="0">
                                          <p:val>
                                            <p:strVal val="ppt_w"/>
                                          </p:val>
                                        </p:tav>
                                        <p:tav tm="100000">
                                          <p:val>
                                            <p:fltVal val="0"/>
                                          </p:val>
                                        </p:tav>
                                      </p:tavLst>
                                    </p:anim>
                                    <p:anim calcmode="lin" valueType="num">
                                      <p:cBhvr>
                                        <p:cTn id="212" dur="2000"/>
                                        <p:tgtEl>
                                          <p:spTgt spid="15379"/>
                                        </p:tgtEl>
                                        <p:attrNameLst>
                                          <p:attrName>ppt_h</p:attrName>
                                        </p:attrNameLst>
                                      </p:cBhvr>
                                      <p:tavLst>
                                        <p:tav tm="0">
                                          <p:val>
                                            <p:strVal val="ppt_h"/>
                                          </p:val>
                                        </p:tav>
                                        <p:tav tm="100000">
                                          <p:val>
                                            <p:fltVal val="0"/>
                                          </p:val>
                                        </p:tav>
                                      </p:tavLst>
                                    </p:anim>
                                    <p:anim calcmode="lin" valueType="num">
                                      <p:cBhvr>
                                        <p:cTn id="213" dur="2000"/>
                                        <p:tgtEl>
                                          <p:spTgt spid="15379"/>
                                        </p:tgtEl>
                                        <p:attrNameLst>
                                          <p:attrName>ppt_x</p:attrName>
                                        </p:attrNameLst>
                                      </p:cBhvr>
                                      <p:tavLst>
                                        <p:tav tm="0">
                                          <p:val>
                                            <p:strVal val="ppt_x"/>
                                          </p:val>
                                        </p:tav>
                                        <p:tav tm="100000">
                                          <p:val>
                                            <p:fltVal val="0.5"/>
                                          </p:val>
                                        </p:tav>
                                      </p:tavLst>
                                    </p:anim>
                                    <p:anim calcmode="lin" valueType="num">
                                      <p:cBhvr>
                                        <p:cTn id="214" dur="2000"/>
                                        <p:tgtEl>
                                          <p:spTgt spid="15379"/>
                                        </p:tgtEl>
                                        <p:attrNameLst>
                                          <p:attrName>ppt_y</p:attrName>
                                        </p:attrNameLst>
                                      </p:cBhvr>
                                      <p:tavLst>
                                        <p:tav tm="0">
                                          <p:val>
                                            <p:strVal val="ppt_y"/>
                                          </p:val>
                                        </p:tav>
                                        <p:tav tm="100000">
                                          <p:val>
                                            <p:fltVal val="0.5"/>
                                          </p:val>
                                        </p:tav>
                                      </p:tavLst>
                                    </p:anim>
                                    <p:set>
                                      <p:cBhvr>
                                        <p:cTn id="215" dur="1" fill="hold">
                                          <p:stCondLst>
                                            <p:cond delay="1999"/>
                                          </p:stCondLst>
                                        </p:cTn>
                                        <p:tgtEl>
                                          <p:spTgt spid="15379"/>
                                        </p:tgtEl>
                                        <p:attrNameLst>
                                          <p:attrName>style.visibility</p:attrName>
                                        </p:attrNameLst>
                                      </p:cBhvr>
                                      <p:to>
                                        <p:strVal val="hidden"/>
                                      </p:to>
                                    </p:set>
                                  </p:childTnLst>
                                </p:cTn>
                              </p:par>
                              <p:par>
                                <p:cTn id="216" presetID="23" presetClass="exit" presetSubtype="544" fill="hold" grpId="1" nodeType="withEffect">
                                  <p:stCondLst>
                                    <p:cond delay="0"/>
                                  </p:stCondLst>
                                  <p:childTnLst>
                                    <p:anim calcmode="lin" valueType="num">
                                      <p:cBhvr>
                                        <p:cTn id="217" dur="2000"/>
                                        <p:tgtEl>
                                          <p:spTgt spid="15380"/>
                                        </p:tgtEl>
                                        <p:attrNameLst>
                                          <p:attrName>ppt_w</p:attrName>
                                        </p:attrNameLst>
                                      </p:cBhvr>
                                      <p:tavLst>
                                        <p:tav tm="0">
                                          <p:val>
                                            <p:strVal val="ppt_w"/>
                                          </p:val>
                                        </p:tav>
                                        <p:tav tm="100000">
                                          <p:val>
                                            <p:fltVal val="0"/>
                                          </p:val>
                                        </p:tav>
                                      </p:tavLst>
                                    </p:anim>
                                    <p:anim calcmode="lin" valueType="num">
                                      <p:cBhvr>
                                        <p:cTn id="218" dur="2000"/>
                                        <p:tgtEl>
                                          <p:spTgt spid="15380"/>
                                        </p:tgtEl>
                                        <p:attrNameLst>
                                          <p:attrName>ppt_h</p:attrName>
                                        </p:attrNameLst>
                                      </p:cBhvr>
                                      <p:tavLst>
                                        <p:tav tm="0">
                                          <p:val>
                                            <p:strVal val="ppt_h"/>
                                          </p:val>
                                        </p:tav>
                                        <p:tav tm="100000">
                                          <p:val>
                                            <p:fltVal val="0"/>
                                          </p:val>
                                        </p:tav>
                                      </p:tavLst>
                                    </p:anim>
                                    <p:anim calcmode="lin" valueType="num">
                                      <p:cBhvr>
                                        <p:cTn id="219" dur="2000"/>
                                        <p:tgtEl>
                                          <p:spTgt spid="15380"/>
                                        </p:tgtEl>
                                        <p:attrNameLst>
                                          <p:attrName>ppt_x</p:attrName>
                                        </p:attrNameLst>
                                      </p:cBhvr>
                                      <p:tavLst>
                                        <p:tav tm="0">
                                          <p:val>
                                            <p:strVal val="ppt_x"/>
                                          </p:val>
                                        </p:tav>
                                        <p:tav tm="100000">
                                          <p:val>
                                            <p:fltVal val="0.5"/>
                                          </p:val>
                                        </p:tav>
                                      </p:tavLst>
                                    </p:anim>
                                    <p:anim calcmode="lin" valueType="num">
                                      <p:cBhvr>
                                        <p:cTn id="220" dur="2000"/>
                                        <p:tgtEl>
                                          <p:spTgt spid="15380"/>
                                        </p:tgtEl>
                                        <p:attrNameLst>
                                          <p:attrName>ppt_y</p:attrName>
                                        </p:attrNameLst>
                                      </p:cBhvr>
                                      <p:tavLst>
                                        <p:tav tm="0">
                                          <p:val>
                                            <p:strVal val="ppt_y"/>
                                          </p:val>
                                        </p:tav>
                                        <p:tav tm="100000">
                                          <p:val>
                                            <p:fltVal val="0.5"/>
                                          </p:val>
                                        </p:tav>
                                      </p:tavLst>
                                    </p:anim>
                                    <p:set>
                                      <p:cBhvr>
                                        <p:cTn id="221" dur="1" fill="hold">
                                          <p:stCondLst>
                                            <p:cond delay="1999"/>
                                          </p:stCondLst>
                                        </p:cTn>
                                        <p:tgtEl>
                                          <p:spTgt spid="15380"/>
                                        </p:tgtEl>
                                        <p:attrNameLst>
                                          <p:attrName>style.visibility</p:attrName>
                                        </p:attrNameLst>
                                      </p:cBhvr>
                                      <p:to>
                                        <p:strVal val="hidden"/>
                                      </p:to>
                                    </p:set>
                                  </p:childTnLst>
                                </p:cTn>
                              </p:par>
                              <p:par>
                                <p:cTn id="222" presetID="23" presetClass="exit" presetSubtype="544" fill="hold" grpId="1" nodeType="withEffect">
                                  <p:stCondLst>
                                    <p:cond delay="0"/>
                                  </p:stCondLst>
                                  <p:childTnLst>
                                    <p:anim calcmode="lin" valueType="num">
                                      <p:cBhvr>
                                        <p:cTn id="223" dur="2000"/>
                                        <p:tgtEl>
                                          <p:spTgt spid="15381"/>
                                        </p:tgtEl>
                                        <p:attrNameLst>
                                          <p:attrName>ppt_w</p:attrName>
                                        </p:attrNameLst>
                                      </p:cBhvr>
                                      <p:tavLst>
                                        <p:tav tm="0">
                                          <p:val>
                                            <p:strVal val="ppt_w"/>
                                          </p:val>
                                        </p:tav>
                                        <p:tav tm="100000">
                                          <p:val>
                                            <p:fltVal val="0"/>
                                          </p:val>
                                        </p:tav>
                                      </p:tavLst>
                                    </p:anim>
                                    <p:anim calcmode="lin" valueType="num">
                                      <p:cBhvr>
                                        <p:cTn id="224" dur="2000"/>
                                        <p:tgtEl>
                                          <p:spTgt spid="15381"/>
                                        </p:tgtEl>
                                        <p:attrNameLst>
                                          <p:attrName>ppt_h</p:attrName>
                                        </p:attrNameLst>
                                      </p:cBhvr>
                                      <p:tavLst>
                                        <p:tav tm="0">
                                          <p:val>
                                            <p:strVal val="ppt_h"/>
                                          </p:val>
                                        </p:tav>
                                        <p:tav tm="100000">
                                          <p:val>
                                            <p:fltVal val="0"/>
                                          </p:val>
                                        </p:tav>
                                      </p:tavLst>
                                    </p:anim>
                                    <p:anim calcmode="lin" valueType="num">
                                      <p:cBhvr>
                                        <p:cTn id="225" dur="2000"/>
                                        <p:tgtEl>
                                          <p:spTgt spid="15381"/>
                                        </p:tgtEl>
                                        <p:attrNameLst>
                                          <p:attrName>ppt_x</p:attrName>
                                        </p:attrNameLst>
                                      </p:cBhvr>
                                      <p:tavLst>
                                        <p:tav tm="0">
                                          <p:val>
                                            <p:strVal val="ppt_x"/>
                                          </p:val>
                                        </p:tav>
                                        <p:tav tm="100000">
                                          <p:val>
                                            <p:fltVal val="0.5"/>
                                          </p:val>
                                        </p:tav>
                                      </p:tavLst>
                                    </p:anim>
                                    <p:anim calcmode="lin" valueType="num">
                                      <p:cBhvr>
                                        <p:cTn id="226" dur="2000"/>
                                        <p:tgtEl>
                                          <p:spTgt spid="15381"/>
                                        </p:tgtEl>
                                        <p:attrNameLst>
                                          <p:attrName>ppt_y</p:attrName>
                                        </p:attrNameLst>
                                      </p:cBhvr>
                                      <p:tavLst>
                                        <p:tav tm="0">
                                          <p:val>
                                            <p:strVal val="ppt_y"/>
                                          </p:val>
                                        </p:tav>
                                        <p:tav tm="100000">
                                          <p:val>
                                            <p:fltVal val="0.5"/>
                                          </p:val>
                                        </p:tav>
                                      </p:tavLst>
                                    </p:anim>
                                    <p:set>
                                      <p:cBhvr>
                                        <p:cTn id="227" dur="1" fill="hold">
                                          <p:stCondLst>
                                            <p:cond delay="1999"/>
                                          </p:stCondLst>
                                        </p:cTn>
                                        <p:tgtEl>
                                          <p:spTgt spid="15381"/>
                                        </p:tgtEl>
                                        <p:attrNameLst>
                                          <p:attrName>style.visibility</p:attrName>
                                        </p:attrNameLst>
                                      </p:cBhvr>
                                      <p:to>
                                        <p:strVal val="hidden"/>
                                      </p:to>
                                    </p:set>
                                  </p:childTnLst>
                                </p:cTn>
                              </p:par>
                              <p:par>
                                <p:cTn id="228" presetID="23" presetClass="exit" presetSubtype="544" fill="hold" grpId="1" nodeType="withEffect">
                                  <p:stCondLst>
                                    <p:cond delay="0"/>
                                  </p:stCondLst>
                                  <p:childTnLst>
                                    <p:anim calcmode="lin" valueType="num">
                                      <p:cBhvr>
                                        <p:cTn id="229" dur="2000"/>
                                        <p:tgtEl>
                                          <p:spTgt spid="15382"/>
                                        </p:tgtEl>
                                        <p:attrNameLst>
                                          <p:attrName>ppt_w</p:attrName>
                                        </p:attrNameLst>
                                      </p:cBhvr>
                                      <p:tavLst>
                                        <p:tav tm="0">
                                          <p:val>
                                            <p:strVal val="ppt_w"/>
                                          </p:val>
                                        </p:tav>
                                        <p:tav tm="100000">
                                          <p:val>
                                            <p:fltVal val="0"/>
                                          </p:val>
                                        </p:tav>
                                      </p:tavLst>
                                    </p:anim>
                                    <p:anim calcmode="lin" valueType="num">
                                      <p:cBhvr>
                                        <p:cTn id="230" dur="2000"/>
                                        <p:tgtEl>
                                          <p:spTgt spid="15382"/>
                                        </p:tgtEl>
                                        <p:attrNameLst>
                                          <p:attrName>ppt_h</p:attrName>
                                        </p:attrNameLst>
                                      </p:cBhvr>
                                      <p:tavLst>
                                        <p:tav tm="0">
                                          <p:val>
                                            <p:strVal val="ppt_h"/>
                                          </p:val>
                                        </p:tav>
                                        <p:tav tm="100000">
                                          <p:val>
                                            <p:fltVal val="0"/>
                                          </p:val>
                                        </p:tav>
                                      </p:tavLst>
                                    </p:anim>
                                    <p:anim calcmode="lin" valueType="num">
                                      <p:cBhvr>
                                        <p:cTn id="231" dur="2000"/>
                                        <p:tgtEl>
                                          <p:spTgt spid="15382"/>
                                        </p:tgtEl>
                                        <p:attrNameLst>
                                          <p:attrName>ppt_x</p:attrName>
                                        </p:attrNameLst>
                                      </p:cBhvr>
                                      <p:tavLst>
                                        <p:tav tm="0">
                                          <p:val>
                                            <p:strVal val="ppt_x"/>
                                          </p:val>
                                        </p:tav>
                                        <p:tav tm="100000">
                                          <p:val>
                                            <p:fltVal val="0.5"/>
                                          </p:val>
                                        </p:tav>
                                      </p:tavLst>
                                    </p:anim>
                                    <p:anim calcmode="lin" valueType="num">
                                      <p:cBhvr>
                                        <p:cTn id="232" dur="2000"/>
                                        <p:tgtEl>
                                          <p:spTgt spid="15382"/>
                                        </p:tgtEl>
                                        <p:attrNameLst>
                                          <p:attrName>ppt_y</p:attrName>
                                        </p:attrNameLst>
                                      </p:cBhvr>
                                      <p:tavLst>
                                        <p:tav tm="0">
                                          <p:val>
                                            <p:strVal val="ppt_y"/>
                                          </p:val>
                                        </p:tav>
                                        <p:tav tm="100000">
                                          <p:val>
                                            <p:fltVal val="0.5"/>
                                          </p:val>
                                        </p:tav>
                                      </p:tavLst>
                                    </p:anim>
                                    <p:set>
                                      <p:cBhvr>
                                        <p:cTn id="233" dur="1" fill="hold">
                                          <p:stCondLst>
                                            <p:cond delay="1999"/>
                                          </p:stCondLst>
                                        </p:cTn>
                                        <p:tgtEl>
                                          <p:spTgt spid="15382"/>
                                        </p:tgtEl>
                                        <p:attrNameLst>
                                          <p:attrName>style.visibility</p:attrName>
                                        </p:attrNameLst>
                                      </p:cBhvr>
                                      <p:to>
                                        <p:strVal val="hidden"/>
                                      </p:to>
                                    </p:set>
                                  </p:childTnLst>
                                </p:cTn>
                              </p:par>
                              <p:par>
                                <p:cTn id="234" presetID="23" presetClass="exit" presetSubtype="544" fill="hold" grpId="1" nodeType="withEffect">
                                  <p:stCondLst>
                                    <p:cond delay="0"/>
                                  </p:stCondLst>
                                  <p:childTnLst>
                                    <p:anim calcmode="lin" valueType="num">
                                      <p:cBhvr>
                                        <p:cTn id="235" dur="2000"/>
                                        <p:tgtEl>
                                          <p:spTgt spid="15383"/>
                                        </p:tgtEl>
                                        <p:attrNameLst>
                                          <p:attrName>ppt_w</p:attrName>
                                        </p:attrNameLst>
                                      </p:cBhvr>
                                      <p:tavLst>
                                        <p:tav tm="0">
                                          <p:val>
                                            <p:strVal val="ppt_w"/>
                                          </p:val>
                                        </p:tav>
                                        <p:tav tm="100000">
                                          <p:val>
                                            <p:fltVal val="0"/>
                                          </p:val>
                                        </p:tav>
                                      </p:tavLst>
                                    </p:anim>
                                    <p:anim calcmode="lin" valueType="num">
                                      <p:cBhvr>
                                        <p:cTn id="236" dur="2000"/>
                                        <p:tgtEl>
                                          <p:spTgt spid="15383"/>
                                        </p:tgtEl>
                                        <p:attrNameLst>
                                          <p:attrName>ppt_h</p:attrName>
                                        </p:attrNameLst>
                                      </p:cBhvr>
                                      <p:tavLst>
                                        <p:tav tm="0">
                                          <p:val>
                                            <p:strVal val="ppt_h"/>
                                          </p:val>
                                        </p:tav>
                                        <p:tav tm="100000">
                                          <p:val>
                                            <p:fltVal val="0"/>
                                          </p:val>
                                        </p:tav>
                                      </p:tavLst>
                                    </p:anim>
                                    <p:anim calcmode="lin" valueType="num">
                                      <p:cBhvr>
                                        <p:cTn id="237" dur="2000"/>
                                        <p:tgtEl>
                                          <p:spTgt spid="15383"/>
                                        </p:tgtEl>
                                        <p:attrNameLst>
                                          <p:attrName>ppt_x</p:attrName>
                                        </p:attrNameLst>
                                      </p:cBhvr>
                                      <p:tavLst>
                                        <p:tav tm="0">
                                          <p:val>
                                            <p:strVal val="ppt_x"/>
                                          </p:val>
                                        </p:tav>
                                        <p:tav tm="100000">
                                          <p:val>
                                            <p:fltVal val="0.5"/>
                                          </p:val>
                                        </p:tav>
                                      </p:tavLst>
                                    </p:anim>
                                    <p:anim calcmode="lin" valueType="num">
                                      <p:cBhvr>
                                        <p:cTn id="238" dur="2000"/>
                                        <p:tgtEl>
                                          <p:spTgt spid="15383"/>
                                        </p:tgtEl>
                                        <p:attrNameLst>
                                          <p:attrName>ppt_y</p:attrName>
                                        </p:attrNameLst>
                                      </p:cBhvr>
                                      <p:tavLst>
                                        <p:tav tm="0">
                                          <p:val>
                                            <p:strVal val="ppt_y"/>
                                          </p:val>
                                        </p:tav>
                                        <p:tav tm="100000">
                                          <p:val>
                                            <p:fltVal val="0.5"/>
                                          </p:val>
                                        </p:tav>
                                      </p:tavLst>
                                    </p:anim>
                                    <p:set>
                                      <p:cBhvr>
                                        <p:cTn id="239" dur="1" fill="hold">
                                          <p:stCondLst>
                                            <p:cond delay="1999"/>
                                          </p:stCondLst>
                                        </p:cTn>
                                        <p:tgtEl>
                                          <p:spTgt spid="15383"/>
                                        </p:tgtEl>
                                        <p:attrNameLst>
                                          <p:attrName>style.visibility</p:attrName>
                                        </p:attrNameLst>
                                      </p:cBhvr>
                                      <p:to>
                                        <p:strVal val="hidden"/>
                                      </p:to>
                                    </p:set>
                                  </p:childTnLst>
                                </p:cTn>
                              </p:par>
                              <p:par>
                                <p:cTn id="240" presetID="23" presetClass="exit" presetSubtype="544" fill="hold" grpId="1" nodeType="withEffect">
                                  <p:stCondLst>
                                    <p:cond delay="0"/>
                                  </p:stCondLst>
                                  <p:childTnLst>
                                    <p:anim calcmode="lin" valueType="num">
                                      <p:cBhvr>
                                        <p:cTn id="241" dur="2000"/>
                                        <p:tgtEl>
                                          <p:spTgt spid="15384"/>
                                        </p:tgtEl>
                                        <p:attrNameLst>
                                          <p:attrName>ppt_w</p:attrName>
                                        </p:attrNameLst>
                                      </p:cBhvr>
                                      <p:tavLst>
                                        <p:tav tm="0">
                                          <p:val>
                                            <p:strVal val="ppt_w"/>
                                          </p:val>
                                        </p:tav>
                                        <p:tav tm="100000">
                                          <p:val>
                                            <p:fltVal val="0"/>
                                          </p:val>
                                        </p:tav>
                                      </p:tavLst>
                                    </p:anim>
                                    <p:anim calcmode="lin" valueType="num">
                                      <p:cBhvr>
                                        <p:cTn id="242" dur="2000"/>
                                        <p:tgtEl>
                                          <p:spTgt spid="15384"/>
                                        </p:tgtEl>
                                        <p:attrNameLst>
                                          <p:attrName>ppt_h</p:attrName>
                                        </p:attrNameLst>
                                      </p:cBhvr>
                                      <p:tavLst>
                                        <p:tav tm="0">
                                          <p:val>
                                            <p:strVal val="ppt_h"/>
                                          </p:val>
                                        </p:tav>
                                        <p:tav tm="100000">
                                          <p:val>
                                            <p:fltVal val="0"/>
                                          </p:val>
                                        </p:tav>
                                      </p:tavLst>
                                    </p:anim>
                                    <p:anim calcmode="lin" valueType="num">
                                      <p:cBhvr>
                                        <p:cTn id="243" dur="2000"/>
                                        <p:tgtEl>
                                          <p:spTgt spid="15384"/>
                                        </p:tgtEl>
                                        <p:attrNameLst>
                                          <p:attrName>ppt_x</p:attrName>
                                        </p:attrNameLst>
                                      </p:cBhvr>
                                      <p:tavLst>
                                        <p:tav tm="0">
                                          <p:val>
                                            <p:strVal val="ppt_x"/>
                                          </p:val>
                                        </p:tav>
                                        <p:tav tm="100000">
                                          <p:val>
                                            <p:fltVal val="0.5"/>
                                          </p:val>
                                        </p:tav>
                                      </p:tavLst>
                                    </p:anim>
                                    <p:anim calcmode="lin" valueType="num">
                                      <p:cBhvr>
                                        <p:cTn id="244" dur="2000"/>
                                        <p:tgtEl>
                                          <p:spTgt spid="15384"/>
                                        </p:tgtEl>
                                        <p:attrNameLst>
                                          <p:attrName>ppt_y</p:attrName>
                                        </p:attrNameLst>
                                      </p:cBhvr>
                                      <p:tavLst>
                                        <p:tav tm="0">
                                          <p:val>
                                            <p:strVal val="ppt_y"/>
                                          </p:val>
                                        </p:tav>
                                        <p:tav tm="100000">
                                          <p:val>
                                            <p:fltVal val="0.5"/>
                                          </p:val>
                                        </p:tav>
                                      </p:tavLst>
                                    </p:anim>
                                    <p:set>
                                      <p:cBhvr>
                                        <p:cTn id="245" dur="1" fill="hold">
                                          <p:stCondLst>
                                            <p:cond delay="1999"/>
                                          </p:stCondLst>
                                        </p:cTn>
                                        <p:tgtEl>
                                          <p:spTgt spid="15384"/>
                                        </p:tgtEl>
                                        <p:attrNameLst>
                                          <p:attrName>style.visibility</p:attrName>
                                        </p:attrNameLst>
                                      </p:cBhvr>
                                      <p:to>
                                        <p:strVal val="hidden"/>
                                      </p:to>
                                    </p:set>
                                  </p:childTnLst>
                                </p:cTn>
                              </p:par>
                              <p:par>
                                <p:cTn id="246" presetID="23" presetClass="exit" presetSubtype="544" fill="hold" grpId="1" nodeType="withEffect">
                                  <p:stCondLst>
                                    <p:cond delay="0"/>
                                  </p:stCondLst>
                                  <p:childTnLst>
                                    <p:anim calcmode="lin" valueType="num">
                                      <p:cBhvr>
                                        <p:cTn id="247" dur="2000"/>
                                        <p:tgtEl>
                                          <p:spTgt spid="15385"/>
                                        </p:tgtEl>
                                        <p:attrNameLst>
                                          <p:attrName>ppt_w</p:attrName>
                                        </p:attrNameLst>
                                      </p:cBhvr>
                                      <p:tavLst>
                                        <p:tav tm="0">
                                          <p:val>
                                            <p:strVal val="ppt_w"/>
                                          </p:val>
                                        </p:tav>
                                        <p:tav tm="100000">
                                          <p:val>
                                            <p:fltVal val="0"/>
                                          </p:val>
                                        </p:tav>
                                      </p:tavLst>
                                    </p:anim>
                                    <p:anim calcmode="lin" valueType="num">
                                      <p:cBhvr>
                                        <p:cTn id="248" dur="2000"/>
                                        <p:tgtEl>
                                          <p:spTgt spid="15385"/>
                                        </p:tgtEl>
                                        <p:attrNameLst>
                                          <p:attrName>ppt_h</p:attrName>
                                        </p:attrNameLst>
                                      </p:cBhvr>
                                      <p:tavLst>
                                        <p:tav tm="0">
                                          <p:val>
                                            <p:strVal val="ppt_h"/>
                                          </p:val>
                                        </p:tav>
                                        <p:tav tm="100000">
                                          <p:val>
                                            <p:fltVal val="0"/>
                                          </p:val>
                                        </p:tav>
                                      </p:tavLst>
                                    </p:anim>
                                    <p:anim calcmode="lin" valueType="num">
                                      <p:cBhvr>
                                        <p:cTn id="249" dur="2000"/>
                                        <p:tgtEl>
                                          <p:spTgt spid="15385"/>
                                        </p:tgtEl>
                                        <p:attrNameLst>
                                          <p:attrName>ppt_x</p:attrName>
                                        </p:attrNameLst>
                                      </p:cBhvr>
                                      <p:tavLst>
                                        <p:tav tm="0">
                                          <p:val>
                                            <p:strVal val="ppt_x"/>
                                          </p:val>
                                        </p:tav>
                                        <p:tav tm="100000">
                                          <p:val>
                                            <p:fltVal val="0.5"/>
                                          </p:val>
                                        </p:tav>
                                      </p:tavLst>
                                    </p:anim>
                                    <p:anim calcmode="lin" valueType="num">
                                      <p:cBhvr>
                                        <p:cTn id="250" dur="2000"/>
                                        <p:tgtEl>
                                          <p:spTgt spid="15385"/>
                                        </p:tgtEl>
                                        <p:attrNameLst>
                                          <p:attrName>ppt_y</p:attrName>
                                        </p:attrNameLst>
                                      </p:cBhvr>
                                      <p:tavLst>
                                        <p:tav tm="0">
                                          <p:val>
                                            <p:strVal val="ppt_y"/>
                                          </p:val>
                                        </p:tav>
                                        <p:tav tm="100000">
                                          <p:val>
                                            <p:fltVal val="0.5"/>
                                          </p:val>
                                        </p:tav>
                                      </p:tavLst>
                                    </p:anim>
                                    <p:set>
                                      <p:cBhvr>
                                        <p:cTn id="251" dur="1" fill="hold">
                                          <p:stCondLst>
                                            <p:cond delay="1999"/>
                                          </p:stCondLst>
                                        </p:cTn>
                                        <p:tgtEl>
                                          <p:spTgt spid="15385"/>
                                        </p:tgtEl>
                                        <p:attrNameLst>
                                          <p:attrName>style.visibility</p:attrName>
                                        </p:attrNameLst>
                                      </p:cBhvr>
                                      <p:to>
                                        <p:strVal val="hidden"/>
                                      </p:to>
                                    </p:set>
                                  </p:childTnLst>
                                </p:cTn>
                              </p:par>
                              <p:par>
                                <p:cTn id="252" presetID="23" presetClass="exit" presetSubtype="544" fill="hold" grpId="1" nodeType="withEffect">
                                  <p:stCondLst>
                                    <p:cond delay="0"/>
                                  </p:stCondLst>
                                  <p:childTnLst>
                                    <p:anim calcmode="lin" valueType="num">
                                      <p:cBhvr>
                                        <p:cTn id="253" dur="2000"/>
                                        <p:tgtEl>
                                          <p:spTgt spid="15386"/>
                                        </p:tgtEl>
                                        <p:attrNameLst>
                                          <p:attrName>ppt_w</p:attrName>
                                        </p:attrNameLst>
                                      </p:cBhvr>
                                      <p:tavLst>
                                        <p:tav tm="0">
                                          <p:val>
                                            <p:strVal val="ppt_w"/>
                                          </p:val>
                                        </p:tav>
                                        <p:tav tm="100000">
                                          <p:val>
                                            <p:fltVal val="0"/>
                                          </p:val>
                                        </p:tav>
                                      </p:tavLst>
                                    </p:anim>
                                    <p:anim calcmode="lin" valueType="num">
                                      <p:cBhvr>
                                        <p:cTn id="254" dur="2000"/>
                                        <p:tgtEl>
                                          <p:spTgt spid="15386"/>
                                        </p:tgtEl>
                                        <p:attrNameLst>
                                          <p:attrName>ppt_h</p:attrName>
                                        </p:attrNameLst>
                                      </p:cBhvr>
                                      <p:tavLst>
                                        <p:tav tm="0">
                                          <p:val>
                                            <p:strVal val="ppt_h"/>
                                          </p:val>
                                        </p:tav>
                                        <p:tav tm="100000">
                                          <p:val>
                                            <p:fltVal val="0"/>
                                          </p:val>
                                        </p:tav>
                                      </p:tavLst>
                                    </p:anim>
                                    <p:anim calcmode="lin" valueType="num">
                                      <p:cBhvr>
                                        <p:cTn id="255" dur="2000"/>
                                        <p:tgtEl>
                                          <p:spTgt spid="15386"/>
                                        </p:tgtEl>
                                        <p:attrNameLst>
                                          <p:attrName>ppt_x</p:attrName>
                                        </p:attrNameLst>
                                      </p:cBhvr>
                                      <p:tavLst>
                                        <p:tav tm="0">
                                          <p:val>
                                            <p:strVal val="ppt_x"/>
                                          </p:val>
                                        </p:tav>
                                        <p:tav tm="100000">
                                          <p:val>
                                            <p:fltVal val="0.5"/>
                                          </p:val>
                                        </p:tav>
                                      </p:tavLst>
                                    </p:anim>
                                    <p:anim calcmode="lin" valueType="num">
                                      <p:cBhvr>
                                        <p:cTn id="256" dur="2000"/>
                                        <p:tgtEl>
                                          <p:spTgt spid="15386"/>
                                        </p:tgtEl>
                                        <p:attrNameLst>
                                          <p:attrName>ppt_y</p:attrName>
                                        </p:attrNameLst>
                                      </p:cBhvr>
                                      <p:tavLst>
                                        <p:tav tm="0">
                                          <p:val>
                                            <p:strVal val="ppt_y"/>
                                          </p:val>
                                        </p:tav>
                                        <p:tav tm="100000">
                                          <p:val>
                                            <p:fltVal val="0.5"/>
                                          </p:val>
                                        </p:tav>
                                      </p:tavLst>
                                    </p:anim>
                                    <p:set>
                                      <p:cBhvr>
                                        <p:cTn id="257" dur="1" fill="hold">
                                          <p:stCondLst>
                                            <p:cond delay="1999"/>
                                          </p:stCondLst>
                                        </p:cTn>
                                        <p:tgtEl>
                                          <p:spTgt spid="15386"/>
                                        </p:tgtEl>
                                        <p:attrNameLst>
                                          <p:attrName>style.visibility</p:attrName>
                                        </p:attrNameLst>
                                      </p:cBhvr>
                                      <p:to>
                                        <p:strVal val="hidden"/>
                                      </p:to>
                                    </p:set>
                                  </p:childTnLst>
                                </p:cTn>
                              </p:par>
                              <p:par>
                                <p:cTn id="258" presetID="23" presetClass="exit" presetSubtype="544" fill="hold" grpId="1" nodeType="withEffect">
                                  <p:stCondLst>
                                    <p:cond delay="0"/>
                                  </p:stCondLst>
                                  <p:childTnLst>
                                    <p:anim calcmode="lin" valueType="num">
                                      <p:cBhvr>
                                        <p:cTn id="259" dur="2000"/>
                                        <p:tgtEl>
                                          <p:spTgt spid="15387"/>
                                        </p:tgtEl>
                                        <p:attrNameLst>
                                          <p:attrName>ppt_w</p:attrName>
                                        </p:attrNameLst>
                                      </p:cBhvr>
                                      <p:tavLst>
                                        <p:tav tm="0">
                                          <p:val>
                                            <p:strVal val="ppt_w"/>
                                          </p:val>
                                        </p:tav>
                                        <p:tav tm="100000">
                                          <p:val>
                                            <p:fltVal val="0"/>
                                          </p:val>
                                        </p:tav>
                                      </p:tavLst>
                                    </p:anim>
                                    <p:anim calcmode="lin" valueType="num">
                                      <p:cBhvr>
                                        <p:cTn id="260" dur="2000"/>
                                        <p:tgtEl>
                                          <p:spTgt spid="15387"/>
                                        </p:tgtEl>
                                        <p:attrNameLst>
                                          <p:attrName>ppt_h</p:attrName>
                                        </p:attrNameLst>
                                      </p:cBhvr>
                                      <p:tavLst>
                                        <p:tav tm="0">
                                          <p:val>
                                            <p:strVal val="ppt_h"/>
                                          </p:val>
                                        </p:tav>
                                        <p:tav tm="100000">
                                          <p:val>
                                            <p:fltVal val="0"/>
                                          </p:val>
                                        </p:tav>
                                      </p:tavLst>
                                    </p:anim>
                                    <p:anim calcmode="lin" valueType="num">
                                      <p:cBhvr>
                                        <p:cTn id="261" dur="2000"/>
                                        <p:tgtEl>
                                          <p:spTgt spid="15387"/>
                                        </p:tgtEl>
                                        <p:attrNameLst>
                                          <p:attrName>ppt_x</p:attrName>
                                        </p:attrNameLst>
                                      </p:cBhvr>
                                      <p:tavLst>
                                        <p:tav tm="0">
                                          <p:val>
                                            <p:strVal val="ppt_x"/>
                                          </p:val>
                                        </p:tav>
                                        <p:tav tm="100000">
                                          <p:val>
                                            <p:fltVal val="0.5"/>
                                          </p:val>
                                        </p:tav>
                                      </p:tavLst>
                                    </p:anim>
                                    <p:anim calcmode="lin" valueType="num">
                                      <p:cBhvr>
                                        <p:cTn id="262" dur="2000"/>
                                        <p:tgtEl>
                                          <p:spTgt spid="15387"/>
                                        </p:tgtEl>
                                        <p:attrNameLst>
                                          <p:attrName>ppt_y</p:attrName>
                                        </p:attrNameLst>
                                      </p:cBhvr>
                                      <p:tavLst>
                                        <p:tav tm="0">
                                          <p:val>
                                            <p:strVal val="ppt_y"/>
                                          </p:val>
                                        </p:tav>
                                        <p:tav tm="100000">
                                          <p:val>
                                            <p:fltVal val="0.5"/>
                                          </p:val>
                                        </p:tav>
                                      </p:tavLst>
                                    </p:anim>
                                    <p:set>
                                      <p:cBhvr>
                                        <p:cTn id="263" dur="1" fill="hold">
                                          <p:stCondLst>
                                            <p:cond delay="1999"/>
                                          </p:stCondLst>
                                        </p:cTn>
                                        <p:tgtEl>
                                          <p:spTgt spid="15387"/>
                                        </p:tgtEl>
                                        <p:attrNameLst>
                                          <p:attrName>style.visibility</p:attrName>
                                        </p:attrNameLst>
                                      </p:cBhvr>
                                      <p:to>
                                        <p:strVal val="hidden"/>
                                      </p:to>
                                    </p:set>
                                  </p:childTnLst>
                                </p:cTn>
                              </p:par>
                              <p:par>
                                <p:cTn id="264" presetID="23" presetClass="exit" presetSubtype="544" fill="hold" grpId="1" nodeType="withEffect">
                                  <p:stCondLst>
                                    <p:cond delay="0"/>
                                  </p:stCondLst>
                                  <p:childTnLst>
                                    <p:anim calcmode="lin" valueType="num">
                                      <p:cBhvr>
                                        <p:cTn id="265" dur="2000"/>
                                        <p:tgtEl>
                                          <p:spTgt spid="15388"/>
                                        </p:tgtEl>
                                        <p:attrNameLst>
                                          <p:attrName>ppt_w</p:attrName>
                                        </p:attrNameLst>
                                      </p:cBhvr>
                                      <p:tavLst>
                                        <p:tav tm="0">
                                          <p:val>
                                            <p:strVal val="ppt_w"/>
                                          </p:val>
                                        </p:tav>
                                        <p:tav tm="100000">
                                          <p:val>
                                            <p:fltVal val="0"/>
                                          </p:val>
                                        </p:tav>
                                      </p:tavLst>
                                    </p:anim>
                                    <p:anim calcmode="lin" valueType="num">
                                      <p:cBhvr>
                                        <p:cTn id="266" dur="2000"/>
                                        <p:tgtEl>
                                          <p:spTgt spid="15388"/>
                                        </p:tgtEl>
                                        <p:attrNameLst>
                                          <p:attrName>ppt_h</p:attrName>
                                        </p:attrNameLst>
                                      </p:cBhvr>
                                      <p:tavLst>
                                        <p:tav tm="0">
                                          <p:val>
                                            <p:strVal val="ppt_h"/>
                                          </p:val>
                                        </p:tav>
                                        <p:tav tm="100000">
                                          <p:val>
                                            <p:fltVal val="0"/>
                                          </p:val>
                                        </p:tav>
                                      </p:tavLst>
                                    </p:anim>
                                    <p:anim calcmode="lin" valueType="num">
                                      <p:cBhvr>
                                        <p:cTn id="267" dur="2000"/>
                                        <p:tgtEl>
                                          <p:spTgt spid="15388"/>
                                        </p:tgtEl>
                                        <p:attrNameLst>
                                          <p:attrName>ppt_x</p:attrName>
                                        </p:attrNameLst>
                                      </p:cBhvr>
                                      <p:tavLst>
                                        <p:tav tm="0">
                                          <p:val>
                                            <p:strVal val="ppt_x"/>
                                          </p:val>
                                        </p:tav>
                                        <p:tav tm="100000">
                                          <p:val>
                                            <p:fltVal val="0.5"/>
                                          </p:val>
                                        </p:tav>
                                      </p:tavLst>
                                    </p:anim>
                                    <p:anim calcmode="lin" valueType="num">
                                      <p:cBhvr>
                                        <p:cTn id="268" dur="2000"/>
                                        <p:tgtEl>
                                          <p:spTgt spid="15388"/>
                                        </p:tgtEl>
                                        <p:attrNameLst>
                                          <p:attrName>ppt_y</p:attrName>
                                        </p:attrNameLst>
                                      </p:cBhvr>
                                      <p:tavLst>
                                        <p:tav tm="0">
                                          <p:val>
                                            <p:strVal val="ppt_y"/>
                                          </p:val>
                                        </p:tav>
                                        <p:tav tm="100000">
                                          <p:val>
                                            <p:fltVal val="0.5"/>
                                          </p:val>
                                        </p:tav>
                                      </p:tavLst>
                                    </p:anim>
                                    <p:set>
                                      <p:cBhvr>
                                        <p:cTn id="269" dur="1" fill="hold">
                                          <p:stCondLst>
                                            <p:cond delay="1999"/>
                                          </p:stCondLst>
                                        </p:cTn>
                                        <p:tgtEl>
                                          <p:spTgt spid="15388"/>
                                        </p:tgtEl>
                                        <p:attrNameLst>
                                          <p:attrName>style.visibility</p:attrName>
                                        </p:attrNameLst>
                                      </p:cBhvr>
                                      <p:to>
                                        <p:strVal val="hidden"/>
                                      </p:to>
                                    </p:set>
                                  </p:childTnLst>
                                </p:cTn>
                              </p:par>
                              <p:par>
                                <p:cTn id="270" presetID="23" presetClass="exit" presetSubtype="544" fill="hold" grpId="1" nodeType="withEffect">
                                  <p:stCondLst>
                                    <p:cond delay="0"/>
                                  </p:stCondLst>
                                  <p:childTnLst>
                                    <p:anim calcmode="lin" valueType="num">
                                      <p:cBhvr>
                                        <p:cTn id="271" dur="2000"/>
                                        <p:tgtEl>
                                          <p:spTgt spid="15389"/>
                                        </p:tgtEl>
                                        <p:attrNameLst>
                                          <p:attrName>ppt_w</p:attrName>
                                        </p:attrNameLst>
                                      </p:cBhvr>
                                      <p:tavLst>
                                        <p:tav tm="0">
                                          <p:val>
                                            <p:strVal val="ppt_w"/>
                                          </p:val>
                                        </p:tav>
                                        <p:tav tm="100000">
                                          <p:val>
                                            <p:fltVal val="0"/>
                                          </p:val>
                                        </p:tav>
                                      </p:tavLst>
                                    </p:anim>
                                    <p:anim calcmode="lin" valueType="num">
                                      <p:cBhvr>
                                        <p:cTn id="272" dur="2000"/>
                                        <p:tgtEl>
                                          <p:spTgt spid="15389"/>
                                        </p:tgtEl>
                                        <p:attrNameLst>
                                          <p:attrName>ppt_h</p:attrName>
                                        </p:attrNameLst>
                                      </p:cBhvr>
                                      <p:tavLst>
                                        <p:tav tm="0">
                                          <p:val>
                                            <p:strVal val="ppt_h"/>
                                          </p:val>
                                        </p:tav>
                                        <p:tav tm="100000">
                                          <p:val>
                                            <p:fltVal val="0"/>
                                          </p:val>
                                        </p:tav>
                                      </p:tavLst>
                                    </p:anim>
                                    <p:anim calcmode="lin" valueType="num">
                                      <p:cBhvr>
                                        <p:cTn id="273" dur="2000"/>
                                        <p:tgtEl>
                                          <p:spTgt spid="15389"/>
                                        </p:tgtEl>
                                        <p:attrNameLst>
                                          <p:attrName>ppt_x</p:attrName>
                                        </p:attrNameLst>
                                      </p:cBhvr>
                                      <p:tavLst>
                                        <p:tav tm="0">
                                          <p:val>
                                            <p:strVal val="ppt_x"/>
                                          </p:val>
                                        </p:tav>
                                        <p:tav tm="100000">
                                          <p:val>
                                            <p:fltVal val="0.5"/>
                                          </p:val>
                                        </p:tav>
                                      </p:tavLst>
                                    </p:anim>
                                    <p:anim calcmode="lin" valueType="num">
                                      <p:cBhvr>
                                        <p:cTn id="274" dur="2000"/>
                                        <p:tgtEl>
                                          <p:spTgt spid="15389"/>
                                        </p:tgtEl>
                                        <p:attrNameLst>
                                          <p:attrName>ppt_y</p:attrName>
                                        </p:attrNameLst>
                                      </p:cBhvr>
                                      <p:tavLst>
                                        <p:tav tm="0">
                                          <p:val>
                                            <p:strVal val="ppt_y"/>
                                          </p:val>
                                        </p:tav>
                                        <p:tav tm="100000">
                                          <p:val>
                                            <p:fltVal val="0.5"/>
                                          </p:val>
                                        </p:tav>
                                      </p:tavLst>
                                    </p:anim>
                                    <p:set>
                                      <p:cBhvr>
                                        <p:cTn id="275" dur="1" fill="hold">
                                          <p:stCondLst>
                                            <p:cond delay="1999"/>
                                          </p:stCondLst>
                                        </p:cTn>
                                        <p:tgtEl>
                                          <p:spTgt spid="15389"/>
                                        </p:tgtEl>
                                        <p:attrNameLst>
                                          <p:attrName>style.visibility</p:attrName>
                                        </p:attrNameLst>
                                      </p:cBhvr>
                                      <p:to>
                                        <p:strVal val="hidden"/>
                                      </p:to>
                                    </p:set>
                                  </p:childTnLst>
                                </p:cTn>
                              </p:par>
                              <p:par>
                                <p:cTn id="276" presetID="23" presetClass="exit" presetSubtype="544" fill="hold" grpId="1" nodeType="withEffect">
                                  <p:stCondLst>
                                    <p:cond delay="0"/>
                                  </p:stCondLst>
                                  <p:childTnLst>
                                    <p:anim calcmode="lin" valueType="num">
                                      <p:cBhvr>
                                        <p:cTn id="277" dur="2000"/>
                                        <p:tgtEl>
                                          <p:spTgt spid="15390"/>
                                        </p:tgtEl>
                                        <p:attrNameLst>
                                          <p:attrName>ppt_w</p:attrName>
                                        </p:attrNameLst>
                                      </p:cBhvr>
                                      <p:tavLst>
                                        <p:tav tm="0">
                                          <p:val>
                                            <p:strVal val="ppt_w"/>
                                          </p:val>
                                        </p:tav>
                                        <p:tav tm="100000">
                                          <p:val>
                                            <p:fltVal val="0"/>
                                          </p:val>
                                        </p:tav>
                                      </p:tavLst>
                                    </p:anim>
                                    <p:anim calcmode="lin" valueType="num">
                                      <p:cBhvr>
                                        <p:cTn id="278" dur="2000"/>
                                        <p:tgtEl>
                                          <p:spTgt spid="15390"/>
                                        </p:tgtEl>
                                        <p:attrNameLst>
                                          <p:attrName>ppt_h</p:attrName>
                                        </p:attrNameLst>
                                      </p:cBhvr>
                                      <p:tavLst>
                                        <p:tav tm="0">
                                          <p:val>
                                            <p:strVal val="ppt_h"/>
                                          </p:val>
                                        </p:tav>
                                        <p:tav tm="100000">
                                          <p:val>
                                            <p:fltVal val="0"/>
                                          </p:val>
                                        </p:tav>
                                      </p:tavLst>
                                    </p:anim>
                                    <p:anim calcmode="lin" valueType="num">
                                      <p:cBhvr>
                                        <p:cTn id="279" dur="2000"/>
                                        <p:tgtEl>
                                          <p:spTgt spid="15390"/>
                                        </p:tgtEl>
                                        <p:attrNameLst>
                                          <p:attrName>ppt_x</p:attrName>
                                        </p:attrNameLst>
                                      </p:cBhvr>
                                      <p:tavLst>
                                        <p:tav tm="0">
                                          <p:val>
                                            <p:strVal val="ppt_x"/>
                                          </p:val>
                                        </p:tav>
                                        <p:tav tm="100000">
                                          <p:val>
                                            <p:fltVal val="0.5"/>
                                          </p:val>
                                        </p:tav>
                                      </p:tavLst>
                                    </p:anim>
                                    <p:anim calcmode="lin" valueType="num">
                                      <p:cBhvr>
                                        <p:cTn id="280" dur="2000"/>
                                        <p:tgtEl>
                                          <p:spTgt spid="15390"/>
                                        </p:tgtEl>
                                        <p:attrNameLst>
                                          <p:attrName>ppt_y</p:attrName>
                                        </p:attrNameLst>
                                      </p:cBhvr>
                                      <p:tavLst>
                                        <p:tav tm="0">
                                          <p:val>
                                            <p:strVal val="ppt_y"/>
                                          </p:val>
                                        </p:tav>
                                        <p:tav tm="100000">
                                          <p:val>
                                            <p:fltVal val="0.5"/>
                                          </p:val>
                                        </p:tav>
                                      </p:tavLst>
                                    </p:anim>
                                    <p:set>
                                      <p:cBhvr>
                                        <p:cTn id="281" dur="1" fill="hold">
                                          <p:stCondLst>
                                            <p:cond delay="1999"/>
                                          </p:stCondLst>
                                        </p:cTn>
                                        <p:tgtEl>
                                          <p:spTgt spid="15390"/>
                                        </p:tgtEl>
                                        <p:attrNameLst>
                                          <p:attrName>style.visibility</p:attrName>
                                        </p:attrNameLst>
                                      </p:cBhvr>
                                      <p:to>
                                        <p:strVal val="hidden"/>
                                      </p:to>
                                    </p:set>
                                  </p:childTnLst>
                                </p:cTn>
                              </p:par>
                              <p:par>
                                <p:cTn id="282" presetID="23" presetClass="exit" presetSubtype="544" fill="hold" grpId="1" nodeType="withEffect">
                                  <p:stCondLst>
                                    <p:cond delay="0"/>
                                  </p:stCondLst>
                                  <p:childTnLst>
                                    <p:anim calcmode="lin" valueType="num">
                                      <p:cBhvr>
                                        <p:cTn id="283" dur="2000"/>
                                        <p:tgtEl>
                                          <p:spTgt spid="15391"/>
                                        </p:tgtEl>
                                        <p:attrNameLst>
                                          <p:attrName>ppt_w</p:attrName>
                                        </p:attrNameLst>
                                      </p:cBhvr>
                                      <p:tavLst>
                                        <p:tav tm="0">
                                          <p:val>
                                            <p:strVal val="ppt_w"/>
                                          </p:val>
                                        </p:tav>
                                        <p:tav tm="100000">
                                          <p:val>
                                            <p:fltVal val="0"/>
                                          </p:val>
                                        </p:tav>
                                      </p:tavLst>
                                    </p:anim>
                                    <p:anim calcmode="lin" valueType="num">
                                      <p:cBhvr>
                                        <p:cTn id="284" dur="2000"/>
                                        <p:tgtEl>
                                          <p:spTgt spid="15391"/>
                                        </p:tgtEl>
                                        <p:attrNameLst>
                                          <p:attrName>ppt_h</p:attrName>
                                        </p:attrNameLst>
                                      </p:cBhvr>
                                      <p:tavLst>
                                        <p:tav tm="0">
                                          <p:val>
                                            <p:strVal val="ppt_h"/>
                                          </p:val>
                                        </p:tav>
                                        <p:tav tm="100000">
                                          <p:val>
                                            <p:fltVal val="0"/>
                                          </p:val>
                                        </p:tav>
                                      </p:tavLst>
                                    </p:anim>
                                    <p:anim calcmode="lin" valueType="num">
                                      <p:cBhvr>
                                        <p:cTn id="285" dur="2000"/>
                                        <p:tgtEl>
                                          <p:spTgt spid="15391"/>
                                        </p:tgtEl>
                                        <p:attrNameLst>
                                          <p:attrName>ppt_x</p:attrName>
                                        </p:attrNameLst>
                                      </p:cBhvr>
                                      <p:tavLst>
                                        <p:tav tm="0">
                                          <p:val>
                                            <p:strVal val="ppt_x"/>
                                          </p:val>
                                        </p:tav>
                                        <p:tav tm="100000">
                                          <p:val>
                                            <p:fltVal val="0.5"/>
                                          </p:val>
                                        </p:tav>
                                      </p:tavLst>
                                    </p:anim>
                                    <p:anim calcmode="lin" valueType="num">
                                      <p:cBhvr>
                                        <p:cTn id="286" dur="2000"/>
                                        <p:tgtEl>
                                          <p:spTgt spid="15391"/>
                                        </p:tgtEl>
                                        <p:attrNameLst>
                                          <p:attrName>ppt_y</p:attrName>
                                        </p:attrNameLst>
                                      </p:cBhvr>
                                      <p:tavLst>
                                        <p:tav tm="0">
                                          <p:val>
                                            <p:strVal val="ppt_y"/>
                                          </p:val>
                                        </p:tav>
                                        <p:tav tm="100000">
                                          <p:val>
                                            <p:fltVal val="0.5"/>
                                          </p:val>
                                        </p:tav>
                                      </p:tavLst>
                                    </p:anim>
                                    <p:set>
                                      <p:cBhvr>
                                        <p:cTn id="287" dur="1" fill="hold">
                                          <p:stCondLst>
                                            <p:cond delay="1999"/>
                                          </p:stCondLst>
                                        </p:cTn>
                                        <p:tgtEl>
                                          <p:spTgt spid="15391"/>
                                        </p:tgtEl>
                                        <p:attrNameLst>
                                          <p:attrName>style.visibility</p:attrName>
                                        </p:attrNameLst>
                                      </p:cBhvr>
                                      <p:to>
                                        <p:strVal val="hidden"/>
                                      </p:to>
                                    </p:set>
                                  </p:childTnLst>
                                </p:cTn>
                              </p:par>
                              <p:par>
                                <p:cTn id="288" presetID="23" presetClass="exit" presetSubtype="544" fill="hold" grpId="1" nodeType="withEffect">
                                  <p:stCondLst>
                                    <p:cond delay="0"/>
                                  </p:stCondLst>
                                  <p:childTnLst>
                                    <p:anim calcmode="lin" valueType="num">
                                      <p:cBhvr>
                                        <p:cTn id="289" dur="2000"/>
                                        <p:tgtEl>
                                          <p:spTgt spid="15392"/>
                                        </p:tgtEl>
                                        <p:attrNameLst>
                                          <p:attrName>ppt_w</p:attrName>
                                        </p:attrNameLst>
                                      </p:cBhvr>
                                      <p:tavLst>
                                        <p:tav tm="0">
                                          <p:val>
                                            <p:strVal val="ppt_w"/>
                                          </p:val>
                                        </p:tav>
                                        <p:tav tm="100000">
                                          <p:val>
                                            <p:fltVal val="0"/>
                                          </p:val>
                                        </p:tav>
                                      </p:tavLst>
                                    </p:anim>
                                    <p:anim calcmode="lin" valueType="num">
                                      <p:cBhvr>
                                        <p:cTn id="290" dur="2000"/>
                                        <p:tgtEl>
                                          <p:spTgt spid="15392"/>
                                        </p:tgtEl>
                                        <p:attrNameLst>
                                          <p:attrName>ppt_h</p:attrName>
                                        </p:attrNameLst>
                                      </p:cBhvr>
                                      <p:tavLst>
                                        <p:tav tm="0">
                                          <p:val>
                                            <p:strVal val="ppt_h"/>
                                          </p:val>
                                        </p:tav>
                                        <p:tav tm="100000">
                                          <p:val>
                                            <p:fltVal val="0"/>
                                          </p:val>
                                        </p:tav>
                                      </p:tavLst>
                                    </p:anim>
                                    <p:anim calcmode="lin" valueType="num">
                                      <p:cBhvr>
                                        <p:cTn id="291" dur="2000"/>
                                        <p:tgtEl>
                                          <p:spTgt spid="15392"/>
                                        </p:tgtEl>
                                        <p:attrNameLst>
                                          <p:attrName>ppt_x</p:attrName>
                                        </p:attrNameLst>
                                      </p:cBhvr>
                                      <p:tavLst>
                                        <p:tav tm="0">
                                          <p:val>
                                            <p:strVal val="ppt_x"/>
                                          </p:val>
                                        </p:tav>
                                        <p:tav tm="100000">
                                          <p:val>
                                            <p:fltVal val="0.5"/>
                                          </p:val>
                                        </p:tav>
                                      </p:tavLst>
                                    </p:anim>
                                    <p:anim calcmode="lin" valueType="num">
                                      <p:cBhvr>
                                        <p:cTn id="292" dur="2000"/>
                                        <p:tgtEl>
                                          <p:spTgt spid="15392"/>
                                        </p:tgtEl>
                                        <p:attrNameLst>
                                          <p:attrName>ppt_y</p:attrName>
                                        </p:attrNameLst>
                                      </p:cBhvr>
                                      <p:tavLst>
                                        <p:tav tm="0">
                                          <p:val>
                                            <p:strVal val="ppt_y"/>
                                          </p:val>
                                        </p:tav>
                                        <p:tav tm="100000">
                                          <p:val>
                                            <p:fltVal val="0.5"/>
                                          </p:val>
                                        </p:tav>
                                      </p:tavLst>
                                    </p:anim>
                                    <p:set>
                                      <p:cBhvr>
                                        <p:cTn id="293" dur="1" fill="hold">
                                          <p:stCondLst>
                                            <p:cond delay="1999"/>
                                          </p:stCondLst>
                                        </p:cTn>
                                        <p:tgtEl>
                                          <p:spTgt spid="15392"/>
                                        </p:tgtEl>
                                        <p:attrNameLst>
                                          <p:attrName>style.visibility</p:attrName>
                                        </p:attrNameLst>
                                      </p:cBhvr>
                                      <p:to>
                                        <p:strVal val="hidden"/>
                                      </p:to>
                                    </p:set>
                                  </p:childTnLst>
                                </p:cTn>
                              </p:par>
                              <p:par>
                                <p:cTn id="294" presetID="23" presetClass="exit" presetSubtype="544" fill="hold" grpId="1" nodeType="withEffect">
                                  <p:stCondLst>
                                    <p:cond delay="0"/>
                                  </p:stCondLst>
                                  <p:childTnLst>
                                    <p:anim calcmode="lin" valueType="num">
                                      <p:cBhvr>
                                        <p:cTn id="295" dur="2000"/>
                                        <p:tgtEl>
                                          <p:spTgt spid="15393"/>
                                        </p:tgtEl>
                                        <p:attrNameLst>
                                          <p:attrName>ppt_w</p:attrName>
                                        </p:attrNameLst>
                                      </p:cBhvr>
                                      <p:tavLst>
                                        <p:tav tm="0">
                                          <p:val>
                                            <p:strVal val="ppt_w"/>
                                          </p:val>
                                        </p:tav>
                                        <p:tav tm="100000">
                                          <p:val>
                                            <p:fltVal val="0"/>
                                          </p:val>
                                        </p:tav>
                                      </p:tavLst>
                                    </p:anim>
                                    <p:anim calcmode="lin" valueType="num">
                                      <p:cBhvr>
                                        <p:cTn id="296" dur="2000"/>
                                        <p:tgtEl>
                                          <p:spTgt spid="15393"/>
                                        </p:tgtEl>
                                        <p:attrNameLst>
                                          <p:attrName>ppt_h</p:attrName>
                                        </p:attrNameLst>
                                      </p:cBhvr>
                                      <p:tavLst>
                                        <p:tav tm="0">
                                          <p:val>
                                            <p:strVal val="ppt_h"/>
                                          </p:val>
                                        </p:tav>
                                        <p:tav tm="100000">
                                          <p:val>
                                            <p:fltVal val="0"/>
                                          </p:val>
                                        </p:tav>
                                      </p:tavLst>
                                    </p:anim>
                                    <p:anim calcmode="lin" valueType="num">
                                      <p:cBhvr>
                                        <p:cTn id="297" dur="2000"/>
                                        <p:tgtEl>
                                          <p:spTgt spid="15393"/>
                                        </p:tgtEl>
                                        <p:attrNameLst>
                                          <p:attrName>ppt_x</p:attrName>
                                        </p:attrNameLst>
                                      </p:cBhvr>
                                      <p:tavLst>
                                        <p:tav tm="0">
                                          <p:val>
                                            <p:strVal val="ppt_x"/>
                                          </p:val>
                                        </p:tav>
                                        <p:tav tm="100000">
                                          <p:val>
                                            <p:fltVal val="0.5"/>
                                          </p:val>
                                        </p:tav>
                                      </p:tavLst>
                                    </p:anim>
                                    <p:anim calcmode="lin" valueType="num">
                                      <p:cBhvr>
                                        <p:cTn id="298" dur="2000"/>
                                        <p:tgtEl>
                                          <p:spTgt spid="15393"/>
                                        </p:tgtEl>
                                        <p:attrNameLst>
                                          <p:attrName>ppt_y</p:attrName>
                                        </p:attrNameLst>
                                      </p:cBhvr>
                                      <p:tavLst>
                                        <p:tav tm="0">
                                          <p:val>
                                            <p:strVal val="ppt_y"/>
                                          </p:val>
                                        </p:tav>
                                        <p:tav tm="100000">
                                          <p:val>
                                            <p:fltVal val="0.5"/>
                                          </p:val>
                                        </p:tav>
                                      </p:tavLst>
                                    </p:anim>
                                    <p:set>
                                      <p:cBhvr>
                                        <p:cTn id="299" dur="1" fill="hold">
                                          <p:stCondLst>
                                            <p:cond delay="1999"/>
                                          </p:stCondLst>
                                        </p:cTn>
                                        <p:tgtEl>
                                          <p:spTgt spid="15393"/>
                                        </p:tgtEl>
                                        <p:attrNameLst>
                                          <p:attrName>style.visibility</p:attrName>
                                        </p:attrNameLst>
                                      </p:cBhvr>
                                      <p:to>
                                        <p:strVal val="hidden"/>
                                      </p:to>
                                    </p:set>
                                  </p:childTnLst>
                                </p:cTn>
                              </p:par>
                              <p:par>
                                <p:cTn id="300" presetID="23" presetClass="exit" presetSubtype="544" fill="hold" grpId="1" nodeType="withEffect">
                                  <p:stCondLst>
                                    <p:cond delay="0"/>
                                  </p:stCondLst>
                                  <p:childTnLst>
                                    <p:anim calcmode="lin" valueType="num">
                                      <p:cBhvr>
                                        <p:cTn id="301" dur="2000"/>
                                        <p:tgtEl>
                                          <p:spTgt spid="15394"/>
                                        </p:tgtEl>
                                        <p:attrNameLst>
                                          <p:attrName>ppt_w</p:attrName>
                                        </p:attrNameLst>
                                      </p:cBhvr>
                                      <p:tavLst>
                                        <p:tav tm="0">
                                          <p:val>
                                            <p:strVal val="ppt_w"/>
                                          </p:val>
                                        </p:tav>
                                        <p:tav tm="100000">
                                          <p:val>
                                            <p:fltVal val="0"/>
                                          </p:val>
                                        </p:tav>
                                      </p:tavLst>
                                    </p:anim>
                                    <p:anim calcmode="lin" valueType="num">
                                      <p:cBhvr>
                                        <p:cTn id="302" dur="2000"/>
                                        <p:tgtEl>
                                          <p:spTgt spid="15394"/>
                                        </p:tgtEl>
                                        <p:attrNameLst>
                                          <p:attrName>ppt_h</p:attrName>
                                        </p:attrNameLst>
                                      </p:cBhvr>
                                      <p:tavLst>
                                        <p:tav tm="0">
                                          <p:val>
                                            <p:strVal val="ppt_h"/>
                                          </p:val>
                                        </p:tav>
                                        <p:tav tm="100000">
                                          <p:val>
                                            <p:fltVal val="0"/>
                                          </p:val>
                                        </p:tav>
                                      </p:tavLst>
                                    </p:anim>
                                    <p:anim calcmode="lin" valueType="num">
                                      <p:cBhvr>
                                        <p:cTn id="303" dur="2000"/>
                                        <p:tgtEl>
                                          <p:spTgt spid="15394"/>
                                        </p:tgtEl>
                                        <p:attrNameLst>
                                          <p:attrName>ppt_x</p:attrName>
                                        </p:attrNameLst>
                                      </p:cBhvr>
                                      <p:tavLst>
                                        <p:tav tm="0">
                                          <p:val>
                                            <p:strVal val="ppt_x"/>
                                          </p:val>
                                        </p:tav>
                                        <p:tav tm="100000">
                                          <p:val>
                                            <p:fltVal val="0.5"/>
                                          </p:val>
                                        </p:tav>
                                      </p:tavLst>
                                    </p:anim>
                                    <p:anim calcmode="lin" valueType="num">
                                      <p:cBhvr>
                                        <p:cTn id="304" dur="2000"/>
                                        <p:tgtEl>
                                          <p:spTgt spid="15394"/>
                                        </p:tgtEl>
                                        <p:attrNameLst>
                                          <p:attrName>ppt_y</p:attrName>
                                        </p:attrNameLst>
                                      </p:cBhvr>
                                      <p:tavLst>
                                        <p:tav tm="0">
                                          <p:val>
                                            <p:strVal val="ppt_y"/>
                                          </p:val>
                                        </p:tav>
                                        <p:tav tm="100000">
                                          <p:val>
                                            <p:fltVal val="0.5"/>
                                          </p:val>
                                        </p:tav>
                                      </p:tavLst>
                                    </p:anim>
                                    <p:set>
                                      <p:cBhvr>
                                        <p:cTn id="305" dur="1" fill="hold">
                                          <p:stCondLst>
                                            <p:cond delay="1999"/>
                                          </p:stCondLst>
                                        </p:cTn>
                                        <p:tgtEl>
                                          <p:spTgt spid="15394"/>
                                        </p:tgtEl>
                                        <p:attrNameLst>
                                          <p:attrName>style.visibility</p:attrName>
                                        </p:attrNameLst>
                                      </p:cBhvr>
                                      <p:to>
                                        <p:strVal val="hidden"/>
                                      </p:to>
                                    </p:set>
                                  </p:childTnLst>
                                </p:cTn>
                              </p:par>
                              <p:par>
                                <p:cTn id="306" presetID="23" presetClass="exit" presetSubtype="544" fill="hold" grpId="1" nodeType="withEffect">
                                  <p:stCondLst>
                                    <p:cond delay="0"/>
                                  </p:stCondLst>
                                  <p:childTnLst>
                                    <p:anim calcmode="lin" valueType="num">
                                      <p:cBhvr>
                                        <p:cTn id="307" dur="2000"/>
                                        <p:tgtEl>
                                          <p:spTgt spid="15395"/>
                                        </p:tgtEl>
                                        <p:attrNameLst>
                                          <p:attrName>ppt_w</p:attrName>
                                        </p:attrNameLst>
                                      </p:cBhvr>
                                      <p:tavLst>
                                        <p:tav tm="0">
                                          <p:val>
                                            <p:strVal val="ppt_w"/>
                                          </p:val>
                                        </p:tav>
                                        <p:tav tm="100000">
                                          <p:val>
                                            <p:fltVal val="0"/>
                                          </p:val>
                                        </p:tav>
                                      </p:tavLst>
                                    </p:anim>
                                    <p:anim calcmode="lin" valueType="num">
                                      <p:cBhvr>
                                        <p:cTn id="308" dur="2000"/>
                                        <p:tgtEl>
                                          <p:spTgt spid="15395"/>
                                        </p:tgtEl>
                                        <p:attrNameLst>
                                          <p:attrName>ppt_h</p:attrName>
                                        </p:attrNameLst>
                                      </p:cBhvr>
                                      <p:tavLst>
                                        <p:tav tm="0">
                                          <p:val>
                                            <p:strVal val="ppt_h"/>
                                          </p:val>
                                        </p:tav>
                                        <p:tav tm="100000">
                                          <p:val>
                                            <p:fltVal val="0"/>
                                          </p:val>
                                        </p:tav>
                                      </p:tavLst>
                                    </p:anim>
                                    <p:anim calcmode="lin" valueType="num">
                                      <p:cBhvr>
                                        <p:cTn id="309" dur="2000"/>
                                        <p:tgtEl>
                                          <p:spTgt spid="15395"/>
                                        </p:tgtEl>
                                        <p:attrNameLst>
                                          <p:attrName>ppt_x</p:attrName>
                                        </p:attrNameLst>
                                      </p:cBhvr>
                                      <p:tavLst>
                                        <p:tav tm="0">
                                          <p:val>
                                            <p:strVal val="ppt_x"/>
                                          </p:val>
                                        </p:tav>
                                        <p:tav tm="100000">
                                          <p:val>
                                            <p:fltVal val="0.5"/>
                                          </p:val>
                                        </p:tav>
                                      </p:tavLst>
                                    </p:anim>
                                    <p:anim calcmode="lin" valueType="num">
                                      <p:cBhvr>
                                        <p:cTn id="310" dur="2000"/>
                                        <p:tgtEl>
                                          <p:spTgt spid="15395"/>
                                        </p:tgtEl>
                                        <p:attrNameLst>
                                          <p:attrName>ppt_y</p:attrName>
                                        </p:attrNameLst>
                                      </p:cBhvr>
                                      <p:tavLst>
                                        <p:tav tm="0">
                                          <p:val>
                                            <p:strVal val="ppt_y"/>
                                          </p:val>
                                        </p:tav>
                                        <p:tav tm="100000">
                                          <p:val>
                                            <p:fltVal val="0.5"/>
                                          </p:val>
                                        </p:tav>
                                      </p:tavLst>
                                    </p:anim>
                                    <p:set>
                                      <p:cBhvr>
                                        <p:cTn id="311" dur="1" fill="hold">
                                          <p:stCondLst>
                                            <p:cond delay="1999"/>
                                          </p:stCondLst>
                                        </p:cTn>
                                        <p:tgtEl>
                                          <p:spTgt spid="15395"/>
                                        </p:tgtEl>
                                        <p:attrNameLst>
                                          <p:attrName>style.visibility</p:attrName>
                                        </p:attrNameLst>
                                      </p:cBhvr>
                                      <p:to>
                                        <p:strVal val="hidden"/>
                                      </p:to>
                                    </p:set>
                                  </p:childTnLst>
                                </p:cTn>
                              </p:par>
                              <p:par>
                                <p:cTn id="312" presetID="23" presetClass="exit" presetSubtype="544" fill="hold" grpId="1" nodeType="withEffect">
                                  <p:stCondLst>
                                    <p:cond delay="0"/>
                                  </p:stCondLst>
                                  <p:childTnLst>
                                    <p:anim calcmode="lin" valueType="num">
                                      <p:cBhvr>
                                        <p:cTn id="313" dur="2000"/>
                                        <p:tgtEl>
                                          <p:spTgt spid="15396"/>
                                        </p:tgtEl>
                                        <p:attrNameLst>
                                          <p:attrName>ppt_w</p:attrName>
                                        </p:attrNameLst>
                                      </p:cBhvr>
                                      <p:tavLst>
                                        <p:tav tm="0">
                                          <p:val>
                                            <p:strVal val="ppt_w"/>
                                          </p:val>
                                        </p:tav>
                                        <p:tav tm="100000">
                                          <p:val>
                                            <p:fltVal val="0"/>
                                          </p:val>
                                        </p:tav>
                                      </p:tavLst>
                                    </p:anim>
                                    <p:anim calcmode="lin" valueType="num">
                                      <p:cBhvr>
                                        <p:cTn id="314" dur="2000"/>
                                        <p:tgtEl>
                                          <p:spTgt spid="15396"/>
                                        </p:tgtEl>
                                        <p:attrNameLst>
                                          <p:attrName>ppt_h</p:attrName>
                                        </p:attrNameLst>
                                      </p:cBhvr>
                                      <p:tavLst>
                                        <p:tav tm="0">
                                          <p:val>
                                            <p:strVal val="ppt_h"/>
                                          </p:val>
                                        </p:tav>
                                        <p:tav tm="100000">
                                          <p:val>
                                            <p:fltVal val="0"/>
                                          </p:val>
                                        </p:tav>
                                      </p:tavLst>
                                    </p:anim>
                                    <p:anim calcmode="lin" valueType="num">
                                      <p:cBhvr>
                                        <p:cTn id="315" dur="2000"/>
                                        <p:tgtEl>
                                          <p:spTgt spid="15396"/>
                                        </p:tgtEl>
                                        <p:attrNameLst>
                                          <p:attrName>ppt_x</p:attrName>
                                        </p:attrNameLst>
                                      </p:cBhvr>
                                      <p:tavLst>
                                        <p:tav tm="0">
                                          <p:val>
                                            <p:strVal val="ppt_x"/>
                                          </p:val>
                                        </p:tav>
                                        <p:tav tm="100000">
                                          <p:val>
                                            <p:fltVal val="0.5"/>
                                          </p:val>
                                        </p:tav>
                                      </p:tavLst>
                                    </p:anim>
                                    <p:anim calcmode="lin" valueType="num">
                                      <p:cBhvr>
                                        <p:cTn id="316" dur="2000"/>
                                        <p:tgtEl>
                                          <p:spTgt spid="15396"/>
                                        </p:tgtEl>
                                        <p:attrNameLst>
                                          <p:attrName>ppt_y</p:attrName>
                                        </p:attrNameLst>
                                      </p:cBhvr>
                                      <p:tavLst>
                                        <p:tav tm="0">
                                          <p:val>
                                            <p:strVal val="ppt_y"/>
                                          </p:val>
                                        </p:tav>
                                        <p:tav tm="100000">
                                          <p:val>
                                            <p:fltVal val="0.5"/>
                                          </p:val>
                                        </p:tav>
                                      </p:tavLst>
                                    </p:anim>
                                    <p:set>
                                      <p:cBhvr>
                                        <p:cTn id="317" dur="1" fill="hold">
                                          <p:stCondLst>
                                            <p:cond delay="1999"/>
                                          </p:stCondLst>
                                        </p:cTn>
                                        <p:tgtEl>
                                          <p:spTgt spid="15396"/>
                                        </p:tgtEl>
                                        <p:attrNameLst>
                                          <p:attrName>style.visibility</p:attrName>
                                        </p:attrNameLst>
                                      </p:cBhvr>
                                      <p:to>
                                        <p:strVal val="hidden"/>
                                      </p:to>
                                    </p:set>
                                  </p:childTnLst>
                                </p:cTn>
                              </p:par>
                              <p:par>
                                <p:cTn id="318" presetID="23" presetClass="exit" presetSubtype="544" fill="hold" grpId="1" nodeType="withEffect">
                                  <p:stCondLst>
                                    <p:cond delay="0"/>
                                  </p:stCondLst>
                                  <p:childTnLst>
                                    <p:anim calcmode="lin" valueType="num">
                                      <p:cBhvr>
                                        <p:cTn id="319" dur="2000"/>
                                        <p:tgtEl>
                                          <p:spTgt spid="15397"/>
                                        </p:tgtEl>
                                        <p:attrNameLst>
                                          <p:attrName>ppt_w</p:attrName>
                                        </p:attrNameLst>
                                      </p:cBhvr>
                                      <p:tavLst>
                                        <p:tav tm="0">
                                          <p:val>
                                            <p:strVal val="ppt_w"/>
                                          </p:val>
                                        </p:tav>
                                        <p:tav tm="100000">
                                          <p:val>
                                            <p:fltVal val="0"/>
                                          </p:val>
                                        </p:tav>
                                      </p:tavLst>
                                    </p:anim>
                                    <p:anim calcmode="lin" valueType="num">
                                      <p:cBhvr>
                                        <p:cTn id="320" dur="2000"/>
                                        <p:tgtEl>
                                          <p:spTgt spid="15397"/>
                                        </p:tgtEl>
                                        <p:attrNameLst>
                                          <p:attrName>ppt_h</p:attrName>
                                        </p:attrNameLst>
                                      </p:cBhvr>
                                      <p:tavLst>
                                        <p:tav tm="0">
                                          <p:val>
                                            <p:strVal val="ppt_h"/>
                                          </p:val>
                                        </p:tav>
                                        <p:tav tm="100000">
                                          <p:val>
                                            <p:fltVal val="0"/>
                                          </p:val>
                                        </p:tav>
                                      </p:tavLst>
                                    </p:anim>
                                    <p:anim calcmode="lin" valueType="num">
                                      <p:cBhvr>
                                        <p:cTn id="321" dur="2000"/>
                                        <p:tgtEl>
                                          <p:spTgt spid="15397"/>
                                        </p:tgtEl>
                                        <p:attrNameLst>
                                          <p:attrName>ppt_x</p:attrName>
                                        </p:attrNameLst>
                                      </p:cBhvr>
                                      <p:tavLst>
                                        <p:tav tm="0">
                                          <p:val>
                                            <p:strVal val="ppt_x"/>
                                          </p:val>
                                        </p:tav>
                                        <p:tav tm="100000">
                                          <p:val>
                                            <p:fltVal val="0.5"/>
                                          </p:val>
                                        </p:tav>
                                      </p:tavLst>
                                    </p:anim>
                                    <p:anim calcmode="lin" valueType="num">
                                      <p:cBhvr>
                                        <p:cTn id="322" dur="2000"/>
                                        <p:tgtEl>
                                          <p:spTgt spid="15397"/>
                                        </p:tgtEl>
                                        <p:attrNameLst>
                                          <p:attrName>ppt_y</p:attrName>
                                        </p:attrNameLst>
                                      </p:cBhvr>
                                      <p:tavLst>
                                        <p:tav tm="0">
                                          <p:val>
                                            <p:strVal val="ppt_y"/>
                                          </p:val>
                                        </p:tav>
                                        <p:tav tm="100000">
                                          <p:val>
                                            <p:fltVal val="0.5"/>
                                          </p:val>
                                        </p:tav>
                                      </p:tavLst>
                                    </p:anim>
                                    <p:set>
                                      <p:cBhvr>
                                        <p:cTn id="323" dur="1" fill="hold">
                                          <p:stCondLst>
                                            <p:cond delay="1999"/>
                                          </p:stCondLst>
                                        </p:cTn>
                                        <p:tgtEl>
                                          <p:spTgt spid="15397"/>
                                        </p:tgtEl>
                                        <p:attrNameLst>
                                          <p:attrName>style.visibility</p:attrName>
                                        </p:attrNameLst>
                                      </p:cBhvr>
                                      <p:to>
                                        <p:strVal val="hidden"/>
                                      </p:to>
                                    </p:set>
                                  </p:childTnLst>
                                </p:cTn>
                              </p:par>
                              <p:par>
                                <p:cTn id="324" presetID="23" presetClass="exit" presetSubtype="544" fill="hold" grpId="1" nodeType="withEffect">
                                  <p:stCondLst>
                                    <p:cond delay="0"/>
                                  </p:stCondLst>
                                  <p:childTnLst>
                                    <p:anim calcmode="lin" valueType="num">
                                      <p:cBhvr>
                                        <p:cTn id="325" dur="2000"/>
                                        <p:tgtEl>
                                          <p:spTgt spid="15398"/>
                                        </p:tgtEl>
                                        <p:attrNameLst>
                                          <p:attrName>ppt_w</p:attrName>
                                        </p:attrNameLst>
                                      </p:cBhvr>
                                      <p:tavLst>
                                        <p:tav tm="0">
                                          <p:val>
                                            <p:strVal val="ppt_w"/>
                                          </p:val>
                                        </p:tav>
                                        <p:tav tm="100000">
                                          <p:val>
                                            <p:fltVal val="0"/>
                                          </p:val>
                                        </p:tav>
                                      </p:tavLst>
                                    </p:anim>
                                    <p:anim calcmode="lin" valueType="num">
                                      <p:cBhvr>
                                        <p:cTn id="326" dur="2000"/>
                                        <p:tgtEl>
                                          <p:spTgt spid="15398"/>
                                        </p:tgtEl>
                                        <p:attrNameLst>
                                          <p:attrName>ppt_h</p:attrName>
                                        </p:attrNameLst>
                                      </p:cBhvr>
                                      <p:tavLst>
                                        <p:tav tm="0">
                                          <p:val>
                                            <p:strVal val="ppt_h"/>
                                          </p:val>
                                        </p:tav>
                                        <p:tav tm="100000">
                                          <p:val>
                                            <p:fltVal val="0"/>
                                          </p:val>
                                        </p:tav>
                                      </p:tavLst>
                                    </p:anim>
                                    <p:anim calcmode="lin" valueType="num">
                                      <p:cBhvr>
                                        <p:cTn id="327" dur="2000"/>
                                        <p:tgtEl>
                                          <p:spTgt spid="15398"/>
                                        </p:tgtEl>
                                        <p:attrNameLst>
                                          <p:attrName>ppt_x</p:attrName>
                                        </p:attrNameLst>
                                      </p:cBhvr>
                                      <p:tavLst>
                                        <p:tav tm="0">
                                          <p:val>
                                            <p:strVal val="ppt_x"/>
                                          </p:val>
                                        </p:tav>
                                        <p:tav tm="100000">
                                          <p:val>
                                            <p:fltVal val="0.5"/>
                                          </p:val>
                                        </p:tav>
                                      </p:tavLst>
                                    </p:anim>
                                    <p:anim calcmode="lin" valueType="num">
                                      <p:cBhvr>
                                        <p:cTn id="328" dur="2000"/>
                                        <p:tgtEl>
                                          <p:spTgt spid="15398"/>
                                        </p:tgtEl>
                                        <p:attrNameLst>
                                          <p:attrName>ppt_y</p:attrName>
                                        </p:attrNameLst>
                                      </p:cBhvr>
                                      <p:tavLst>
                                        <p:tav tm="0">
                                          <p:val>
                                            <p:strVal val="ppt_y"/>
                                          </p:val>
                                        </p:tav>
                                        <p:tav tm="100000">
                                          <p:val>
                                            <p:fltVal val="0.5"/>
                                          </p:val>
                                        </p:tav>
                                      </p:tavLst>
                                    </p:anim>
                                    <p:set>
                                      <p:cBhvr>
                                        <p:cTn id="329" dur="1" fill="hold">
                                          <p:stCondLst>
                                            <p:cond delay="1999"/>
                                          </p:stCondLst>
                                        </p:cTn>
                                        <p:tgtEl>
                                          <p:spTgt spid="15398"/>
                                        </p:tgtEl>
                                        <p:attrNameLst>
                                          <p:attrName>style.visibility</p:attrName>
                                        </p:attrNameLst>
                                      </p:cBhvr>
                                      <p:to>
                                        <p:strVal val="hidden"/>
                                      </p:to>
                                    </p:set>
                                  </p:childTnLst>
                                </p:cTn>
                              </p:par>
                              <p:par>
                                <p:cTn id="330" presetID="23" presetClass="exit" presetSubtype="544" fill="hold" grpId="1" nodeType="withEffect">
                                  <p:stCondLst>
                                    <p:cond delay="0"/>
                                  </p:stCondLst>
                                  <p:childTnLst>
                                    <p:anim calcmode="lin" valueType="num">
                                      <p:cBhvr>
                                        <p:cTn id="331" dur="2000"/>
                                        <p:tgtEl>
                                          <p:spTgt spid="15399"/>
                                        </p:tgtEl>
                                        <p:attrNameLst>
                                          <p:attrName>ppt_w</p:attrName>
                                        </p:attrNameLst>
                                      </p:cBhvr>
                                      <p:tavLst>
                                        <p:tav tm="0">
                                          <p:val>
                                            <p:strVal val="ppt_w"/>
                                          </p:val>
                                        </p:tav>
                                        <p:tav tm="100000">
                                          <p:val>
                                            <p:fltVal val="0"/>
                                          </p:val>
                                        </p:tav>
                                      </p:tavLst>
                                    </p:anim>
                                    <p:anim calcmode="lin" valueType="num">
                                      <p:cBhvr>
                                        <p:cTn id="332" dur="2000"/>
                                        <p:tgtEl>
                                          <p:spTgt spid="15399"/>
                                        </p:tgtEl>
                                        <p:attrNameLst>
                                          <p:attrName>ppt_h</p:attrName>
                                        </p:attrNameLst>
                                      </p:cBhvr>
                                      <p:tavLst>
                                        <p:tav tm="0">
                                          <p:val>
                                            <p:strVal val="ppt_h"/>
                                          </p:val>
                                        </p:tav>
                                        <p:tav tm="100000">
                                          <p:val>
                                            <p:fltVal val="0"/>
                                          </p:val>
                                        </p:tav>
                                      </p:tavLst>
                                    </p:anim>
                                    <p:anim calcmode="lin" valueType="num">
                                      <p:cBhvr>
                                        <p:cTn id="333" dur="2000"/>
                                        <p:tgtEl>
                                          <p:spTgt spid="15399"/>
                                        </p:tgtEl>
                                        <p:attrNameLst>
                                          <p:attrName>ppt_x</p:attrName>
                                        </p:attrNameLst>
                                      </p:cBhvr>
                                      <p:tavLst>
                                        <p:tav tm="0">
                                          <p:val>
                                            <p:strVal val="ppt_x"/>
                                          </p:val>
                                        </p:tav>
                                        <p:tav tm="100000">
                                          <p:val>
                                            <p:fltVal val="0.5"/>
                                          </p:val>
                                        </p:tav>
                                      </p:tavLst>
                                    </p:anim>
                                    <p:anim calcmode="lin" valueType="num">
                                      <p:cBhvr>
                                        <p:cTn id="334" dur="2000"/>
                                        <p:tgtEl>
                                          <p:spTgt spid="15399"/>
                                        </p:tgtEl>
                                        <p:attrNameLst>
                                          <p:attrName>ppt_y</p:attrName>
                                        </p:attrNameLst>
                                      </p:cBhvr>
                                      <p:tavLst>
                                        <p:tav tm="0">
                                          <p:val>
                                            <p:strVal val="ppt_y"/>
                                          </p:val>
                                        </p:tav>
                                        <p:tav tm="100000">
                                          <p:val>
                                            <p:fltVal val="0.5"/>
                                          </p:val>
                                        </p:tav>
                                      </p:tavLst>
                                    </p:anim>
                                    <p:set>
                                      <p:cBhvr>
                                        <p:cTn id="335" dur="1" fill="hold">
                                          <p:stCondLst>
                                            <p:cond delay="1999"/>
                                          </p:stCondLst>
                                        </p:cTn>
                                        <p:tgtEl>
                                          <p:spTgt spid="15399"/>
                                        </p:tgtEl>
                                        <p:attrNameLst>
                                          <p:attrName>style.visibility</p:attrName>
                                        </p:attrNameLst>
                                      </p:cBhvr>
                                      <p:to>
                                        <p:strVal val="hidden"/>
                                      </p:to>
                                    </p:set>
                                  </p:childTnLst>
                                </p:cTn>
                              </p:par>
                              <p:par>
                                <p:cTn id="336" presetID="23" presetClass="exit" presetSubtype="544" fill="hold" grpId="1" nodeType="withEffect">
                                  <p:stCondLst>
                                    <p:cond delay="0"/>
                                  </p:stCondLst>
                                  <p:childTnLst>
                                    <p:anim calcmode="lin" valueType="num">
                                      <p:cBhvr>
                                        <p:cTn id="337" dur="2000"/>
                                        <p:tgtEl>
                                          <p:spTgt spid="15400"/>
                                        </p:tgtEl>
                                        <p:attrNameLst>
                                          <p:attrName>ppt_w</p:attrName>
                                        </p:attrNameLst>
                                      </p:cBhvr>
                                      <p:tavLst>
                                        <p:tav tm="0">
                                          <p:val>
                                            <p:strVal val="ppt_w"/>
                                          </p:val>
                                        </p:tav>
                                        <p:tav tm="100000">
                                          <p:val>
                                            <p:fltVal val="0"/>
                                          </p:val>
                                        </p:tav>
                                      </p:tavLst>
                                    </p:anim>
                                    <p:anim calcmode="lin" valueType="num">
                                      <p:cBhvr>
                                        <p:cTn id="338" dur="2000"/>
                                        <p:tgtEl>
                                          <p:spTgt spid="15400"/>
                                        </p:tgtEl>
                                        <p:attrNameLst>
                                          <p:attrName>ppt_h</p:attrName>
                                        </p:attrNameLst>
                                      </p:cBhvr>
                                      <p:tavLst>
                                        <p:tav tm="0">
                                          <p:val>
                                            <p:strVal val="ppt_h"/>
                                          </p:val>
                                        </p:tav>
                                        <p:tav tm="100000">
                                          <p:val>
                                            <p:fltVal val="0"/>
                                          </p:val>
                                        </p:tav>
                                      </p:tavLst>
                                    </p:anim>
                                    <p:anim calcmode="lin" valueType="num">
                                      <p:cBhvr>
                                        <p:cTn id="339" dur="2000"/>
                                        <p:tgtEl>
                                          <p:spTgt spid="15400"/>
                                        </p:tgtEl>
                                        <p:attrNameLst>
                                          <p:attrName>ppt_x</p:attrName>
                                        </p:attrNameLst>
                                      </p:cBhvr>
                                      <p:tavLst>
                                        <p:tav tm="0">
                                          <p:val>
                                            <p:strVal val="ppt_x"/>
                                          </p:val>
                                        </p:tav>
                                        <p:tav tm="100000">
                                          <p:val>
                                            <p:fltVal val="0.5"/>
                                          </p:val>
                                        </p:tav>
                                      </p:tavLst>
                                    </p:anim>
                                    <p:anim calcmode="lin" valueType="num">
                                      <p:cBhvr>
                                        <p:cTn id="340" dur="2000"/>
                                        <p:tgtEl>
                                          <p:spTgt spid="15400"/>
                                        </p:tgtEl>
                                        <p:attrNameLst>
                                          <p:attrName>ppt_y</p:attrName>
                                        </p:attrNameLst>
                                      </p:cBhvr>
                                      <p:tavLst>
                                        <p:tav tm="0">
                                          <p:val>
                                            <p:strVal val="ppt_y"/>
                                          </p:val>
                                        </p:tav>
                                        <p:tav tm="100000">
                                          <p:val>
                                            <p:fltVal val="0.5"/>
                                          </p:val>
                                        </p:tav>
                                      </p:tavLst>
                                    </p:anim>
                                    <p:set>
                                      <p:cBhvr>
                                        <p:cTn id="341" dur="1" fill="hold">
                                          <p:stCondLst>
                                            <p:cond delay="1999"/>
                                          </p:stCondLst>
                                        </p:cTn>
                                        <p:tgtEl>
                                          <p:spTgt spid="15400"/>
                                        </p:tgtEl>
                                        <p:attrNameLst>
                                          <p:attrName>style.visibility</p:attrName>
                                        </p:attrNameLst>
                                      </p:cBhvr>
                                      <p:to>
                                        <p:strVal val="hidden"/>
                                      </p:to>
                                    </p:set>
                                  </p:childTnLst>
                                </p:cTn>
                              </p:par>
                              <p:par>
                                <p:cTn id="342" presetID="9" presetClass="exit" presetSubtype="0" fill="hold" nodeType="withEffect">
                                  <p:stCondLst>
                                    <p:cond delay="0"/>
                                  </p:stCondLst>
                                  <p:childTnLst>
                                    <p:animEffect transition="out" filter="dissolve">
                                      <p:cBhvr>
                                        <p:cTn id="343" dur="2000"/>
                                        <p:tgtEl>
                                          <p:spTgt spid="15362"/>
                                        </p:tgtEl>
                                      </p:cBhvr>
                                    </p:animEffect>
                                    <p:set>
                                      <p:cBhvr>
                                        <p:cTn id="344" dur="1" fill="hold">
                                          <p:stCondLst>
                                            <p:cond delay="1999"/>
                                          </p:stCondLst>
                                        </p:cTn>
                                        <p:tgtEl>
                                          <p:spTgt spid="15362"/>
                                        </p:tgtEl>
                                        <p:attrNameLst>
                                          <p:attrName>style.visibility</p:attrName>
                                        </p:attrNameLst>
                                      </p:cBhvr>
                                      <p:to>
                                        <p:strVal val="hidden"/>
                                      </p:to>
                                    </p:set>
                                  </p:childTnLst>
                                </p:cTn>
                              </p:par>
                              <p:par>
                                <p:cTn id="345" presetID="9" presetClass="exit" presetSubtype="0" fill="hold" grpId="2" nodeType="withEffect">
                                  <p:stCondLst>
                                    <p:cond delay="0"/>
                                  </p:stCondLst>
                                  <p:childTnLst>
                                    <p:animEffect transition="out" filter="dissolve">
                                      <p:cBhvr>
                                        <p:cTn id="346" dur="2000"/>
                                        <p:tgtEl>
                                          <p:spTgt spid="15363"/>
                                        </p:tgtEl>
                                      </p:cBhvr>
                                    </p:animEffect>
                                    <p:set>
                                      <p:cBhvr>
                                        <p:cTn id="347" dur="1" fill="hold">
                                          <p:stCondLst>
                                            <p:cond delay="1999"/>
                                          </p:stCondLst>
                                        </p:cTn>
                                        <p:tgtEl>
                                          <p:spTgt spid="15363"/>
                                        </p:tgtEl>
                                        <p:attrNameLst>
                                          <p:attrName>style.visibility</p:attrName>
                                        </p:attrNameLst>
                                      </p:cBhvr>
                                      <p:to>
                                        <p:strVal val="hidden"/>
                                      </p:to>
                                    </p:set>
                                  </p:childTnLst>
                                </p:cTn>
                              </p:par>
                              <p:par>
                                <p:cTn id="348" presetID="9" presetClass="exit" presetSubtype="0" fill="hold" nodeType="withEffect">
                                  <p:stCondLst>
                                    <p:cond delay="0"/>
                                  </p:stCondLst>
                                  <p:childTnLst>
                                    <p:animEffect transition="out" filter="dissolve">
                                      <p:cBhvr>
                                        <p:cTn id="349" dur="2000"/>
                                        <p:tgtEl>
                                          <p:spTgt spid="15365"/>
                                        </p:tgtEl>
                                      </p:cBhvr>
                                    </p:animEffect>
                                    <p:set>
                                      <p:cBhvr>
                                        <p:cTn id="350" dur="1" fill="hold">
                                          <p:stCondLst>
                                            <p:cond delay="1999"/>
                                          </p:stCondLst>
                                        </p:cTn>
                                        <p:tgtEl>
                                          <p:spTgt spid="15365"/>
                                        </p:tgtEl>
                                        <p:attrNameLst>
                                          <p:attrName>style.visibility</p:attrName>
                                        </p:attrNameLst>
                                      </p:cBhvr>
                                      <p:to>
                                        <p:strVal val="hidden"/>
                                      </p:to>
                                    </p:set>
                                  </p:childTnLst>
                                </p:cTn>
                              </p:par>
                              <p:par>
                                <p:cTn id="351" presetID="9" presetClass="exit" presetSubtype="0" fill="hold" grpId="2" nodeType="withEffect">
                                  <p:stCondLst>
                                    <p:cond delay="0"/>
                                  </p:stCondLst>
                                  <p:iterate type="wd">
                                    <p:tmPct val="0"/>
                                  </p:iterate>
                                  <p:childTnLst>
                                    <p:animEffect transition="out" filter="dissolve">
                                      <p:cBhvr>
                                        <p:cTn id="352" dur="2000"/>
                                        <p:tgtEl>
                                          <p:spTgt spid="15366"/>
                                        </p:tgtEl>
                                      </p:cBhvr>
                                    </p:animEffect>
                                    <p:set>
                                      <p:cBhvr>
                                        <p:cTn id="353" dur="1" fill="hold">
                                          <p:stCondLst>
                                            <p:cond delay="1999"/>
                                          </p:stCondLst>
                                        </p:cTn>
                                        <p:tgtEl>
                                          <p:spTgt spid="15366"/>
                                        </p:tgtEl>
                                        <p:attrNameLst>
                                          <p:attrName>style.visibility</p:attrName>
                                        </p:attrNameLst>
                                      </p:cBhvr>
                                      <p:to>
                                        <p:strVal val="hidden"/>
                                      </p:to>
                                    </p:set>
                                  </p:childTnLst>
                                </p:cTn>
                              </p:par>
                              <p:par>
                                <p:cTn id="354" presetID="9" presetClass="exit" presetSubtype="0" fill="hold" grpId="2" nodeType="withEffect">
                                  <p:stCondLst>
                                    <p:cond delay="0"/>
                                  </p:stCondLst>
                                  <p:childTnLst>
                                    <p:animEffect transition="out" filter="dissolve">
                                      <p:cBhvr>
                                        <p:cTn id="355" dur="2000"/>
                                        <p:tgtEl>
                                          <p:spTgt spid="15367"/>
                                        </p:tgtEl>
                                      </p:cBhvr>
                                    </p:animEffect>
                                    <p:set>
                                      <p:cBhvr>
                                        <p:cTn id="356" dur="1" fill="hold">
                                          <p:stCondLst>
                                            <p:cond delay="1999"/>
                                          </p:stCondLst>
                                        </p:cTn>
                                        <p:tgtEl>
                                          <p:spTgt spid="15367"/>
                                        </p:tgtEl>
                                        <p:attrNameLst>
                                          <p:attrName>style.visibility</p:attrName>
                                        </p:attrNameLst>
                                      </p:cBhvr>
                                      <p:to>
                                        <p:strVal val="hidden"/>
                                      </p:to>
                                    </p:set>
                                  </p:childTnLst>
                                </p:cTn>
                              </p:par>
                              <p:par>
                                <p:cTn id="357" presetID="9" presetClass="exit" presetSubtype="0" fill="hold" grpId="2" nodeType="withEffect">
                                  <p:stCondLst>
                                    <p:cond delay="0"/>
                                  </p:stCondLst>
                                  <p:iterate type="wd">
                                    <p:tmPct val="0"/>
                                  </p:iterate>
                                  <p:childTnLst>
                                    <p:animEffect transition="out" filter="dissolve">
                                      <p:cBhvr>
                                        <p:cTn id="358" dur="2000"/>
                                        <p:tgtEl>
                                          <p:spTgt spid="15368"/>
                                        </p:tgtEl>
                                      </p:cBhvr>
                                    </p:animEffect>
                                    <p:set>
                                      <p:cBhvr>
                                        <p:cTn id="359" dur="1" fill="hold">
                                          <p:stCondLst>
                                            <p:cond delay="1999"/>
                                          </p:stCondLst>
                                        </p:cTn>
                                        <p:tgtEl>
                                          <p:spTgt spid="15368"/>
                                        </p:tgtEl>
                                        <p:attrNameLst>
                                          <p:attrName>style.visibility</p:attrName>
                                        </p:attrNameLst>
                                      </p:cBhvr>
                                      <p:to>
                                        <p:strVal val="hidden"/>
                                      </p:to>
                                    </p:set>
                                  </p:childTnLst>
                                </p:cTn>
                              </p:par>
                              <p:par>
                                <p:cTn id="360" presetID="9" presetClass="exit" presetSubtype="0" fill="hold" grpId="2" nodeType="withEffect">
                                  <p:stCondLst>
                                    <p:cond delay="0"/>
                                  </p:stCondLst>
                                  <p:iterate type="wd">
                                    <p:tmPct val="0"/>
                                  </p:iterate>
                                  <p:childTnLst>
                                    <p:animEffect transition="out" filter="dissolve">
                                      <p:cBhvr>
                                        <p:cTn id="361" dur="2000"/>
                                        <p:tgtEl>
                                          <p:spTgt spid="15369"/>
                                        </p:tgtEl>
                                      </p:cBhvr>
                                    </p:animEffect>
                                    <p:set>
                                      <p:cBhvr>
                                        <p:cTn id="362" dur="1" fill="hold">
                                          <p:stCondLst>
                                            <p:cond delay="1999"/>
                                          </p:stCondLst>
                                        </p:cTn>
                                        <p:tgtEl>
                                          <p:spTgt spid="15369"/>
                                        </p:tgtEl>
                                        <p:attrNameLst>
                                          <p:attrName>style.visibility</p:attrName>
                                        </p:attrNameLst>
                                      </p:cBhvr>
                                      <p:to>
                                        <p:strVal val="hidden"/>
                                      </p:to>
                                    </p:set>
                                  </p:childTnLst>
                                </p:cTn>
                              </p:par>
                              <p:par>
                                <p:cTn id="363" presetID="9" presetClass="exit" presetSubtype="0" fill="hold" grpId="2" nodeType="withEffect">
                                  <p:stCondLst>
                                    <p:cond delay="0"/>
                                  </p:stCondLst>
                                  <p:iterate type="wd">
                                    <p:tmPct val="0"/>
                                  </p:iterate>
                                  <p:childTnLst>
                                    <p:animEffect transition="out" filter="dissolve">
                                      <p:cBhvr>
                                        <p:cTn id="364" dur="2000"/>
                                        <p:tgtEl>
                                          <p:spTgt spid="15370"/>
                                        </p:tgtEl>
                                      </p:cBhvr>
                                    </p:animEffect>
                                    <p:set>
                                      <p:cBhvr>
                                        <p:cTn id="365" dur="1" fill="hold">
                                          <p:stCondLst>
                                            <p:cond delay="1999"/>
                                          </p:stCondLst>
                                        </p:cTn>
                                        <p:tgtEl>
                                          <p:spTgt spid="15370"/>
                                        </p:tgtEl>
                                        <p:attrNameLst>
                                          <p:attrName>style.visibility</p:attrName>
                                        </p:attrNameLst>
                                      </p:cBhvr>
                                      <p:to>
                                        <p:strVal val="hidden"/>
                                      </p:to>
                                    </p:set>
                                  </p:childTnLst>
                                </p:cTn>
                              </p:par>
                              <p:par>
                                <p:cTn id="366" presetID="9" presetClass="exit" presetSubtype="0" fill="hold" grpId="2" nodeType="withEffect">
                                  <p:stCondLst>
                                    <p:cond delay="0"/>
                                  </p:stCondLst>
                                  <p:childTnLst>
                                    <p:animEffect transition="out" filter="dissolve">
                                      <p:cBhvr>
                                        <p:cTn id="367" dur="2000"/>
                                        <p:tgtEl>
                                          <p:spTgt spid="15375"/>
                                        </p:tgtEl>
                                      </p:cBhvr>
                                    </p:animEffect>
                                    <p:set>
                                      <p:cBhvr>
                                        <p:cTn id="368" dur="1" fill="hold">
                                          <p:stCondLst>
                                            <p:cond delay="1999"/>
                                          </p:stCondLst>
                                        </p:cTn>
                                        <p:tgtEl>
                                          <p:spTgt spid="15375"/>
                                        </p:tgtEl>
                                        <p:attrNameLst>
                                          <p:attrName>style.visibility</p:attrName>
                                        </p:attrNameLst>
                                      </p:cBhvr>
                                      <p:to>
                                        <p:strVal val="hidden"/>
                                      </p:to>
                                    </p:set>
                                  </p:childTnLst>
                                </p:cTn>
                              </p:par>
                              <p:par>
                                <p:cTn id="369" presetID="9" presetClass="exit" presetSubtype="0" fill="hold" grpId="2" nodeType="withEffect">
                                  <p:stCondLst>
                                    <p:cond delay="0"/>
                                  </p:stCondLst>
                                  <p:childTnLst>
                                    <p:animEffect transition="out" filter="dissolve">
                                      <p:cBhvr>
                                        <p:cTn id="370" dur="2000"/>
                                        <p:tgtEl>
                                          <p:spTgt spid="15376"/>
                                        </p:tgtEl>
                                      </p:cBhvr>
                                    </p:animEffect>
                                    <p:set>
                                      <p:cBhvr>
                                        <p:cTn id="371" dur="1" fill="hold">
                                          <p:stCondLst>
                                            <p:cond delay="1999"/>
                                          </p:stCondLst>
                                        </p:cTn>
                                        <p:tgtEl>
                                          <p:spTgt spid="15376"/>
                                        </p:tgtEl>
                                        <p:attrNameLst>
                                          <p:attrName>style.visibility</p:attrName>
                                        </p:attrNameLst>
                                      </p:cBhvr>
                                      <p:to>
                                        <p:strVal val="hidden"/>
                                      </p:to>
                                    </p:set>
                                  </p:childTnLst>
                                </p:cTn>
                              </p:par>
                              <p:par>
                                <p:cTn id="372" presetID="9" presetClass="exit" presetSubtype="0" fill="hold" grpId="2" nodeType="withEffect">
                                  <p:stCondLst>
                                    <p:cond delay="0"/>
                                  </p:stCondLst>
                                  <p:childTnLst>
                                    <p:animEffect transition="out" filter="dissolve">
                                      <p:cBhvr>
                                        <p:cTn id="373" dur="2000"/>
                                        <p:tgtEl>
                                          <p:spTgt spid="15377"/>
                                        </p:tgtEl>
                                      </p:cBhvr>
                                    </p:animEffect>
                                    <p:set>
                                      <p:cBhvr>
                                        <p:cTn id="374" dur="1" fill="hold">
                                          <p:stCondLst>
                                            <p:cond delay="1999"/>
                                          </p:stCondLst>
                                        </p:cTn>
                                        <p:tgtEl>
                                          <p:spTgt spid="15377"/>
                                        </p:tgtEl>
                                        <p:attrNameLst>
                                          <p:attrName>style.visibility</p:attrName>
                                        </p:attrNameLst>
                                      </p:cBhvr>
                                      <p:to>
                                        <p:strVal val="hidden"/>
                                      </p:to>
                                    </p:set>
                                  </p:childTnLst>
                                </p:cTn>
                              </p:par>
                              <p:par>
                                <p:cTn id="375" presetID="9" presetClass="exit" presetSubtype="0" fill="hold" grpId="2" nodeType="withEffect">
                                  <p:stCondLst>
                                    <p:cond delay="0"/>
                                  </p:stCondLst>
                                  <p:childTnLst>
                                    <p:animEffect transition="out" filter="dissolve">
                                      <p:cBhvr>
                                        <p:cTn id="376" dur="2000"/>
                                        <p:tgtEl>
                                          <p:spTgt spid="15378"/>
                                        </p:tgtEl>
                                      </p:cBhvr>
                                    </p:animEffect>
                                    <p:set>
                                      <p:cBhvr>
                                        <p:cTn id="377" dur="1" fill="hold">
                                          <p:stCondLst>
                                            <p:cond delay="1999"/>
                                          </p:stCondLst>
                                        </p:cTn>
                                        <p:tgtEl>
                                          <p:spTgt spid="15378"/>
                                        </p:tgtEl>
                                        <p:attrNameLst>
                                          <p:attrName>style.visibility</p:attrName>
                                        </p:attrNameLst>
                                      </p:cBhvr>
                                      <p:to>
                                        <p:strVal val="hidden"/>
                                      </p:to>
                                    </p:set>
                                  </p:childTnLst>
                                </p:cTn>
                              </p:par>
                              <p:par>
                                <p:cTn id="378" presetID="9" presetClass="exit" presetSubtype="0" fill="hold" grpId="2" nodeType="withEffect">
                                  <p:stCondLst>
                                    <p:cond delay="0"/>
                                  </p:stCondLst>
                                  <p:childTnLst>
                                    <p:animEffect transition="out" filter="dissolve">
                                      <p:cBhvr>
                                        <p:cTn id="379" dur="2000"/>
                                        <p:tgtEl>
                                          <p:spTgt spid="15379"/>
                                        </p:tgtEl>
                                      </p:cBhvr>
                                    </p:animEffect>
                                    <p:set>
                                      <p:cBhvr>
                                        <p:cTn id="380" dur="1" fill="hold">
                                          <p:stCondLst>
                                            <p:cond delay="1999"/>
                                          </p:stCondLst>
                                        </p:cTn>
                                        <p:tgtEl>
                                          <p:spTgt spid="15379"/>
                                        </p:tgtEl>
                                        <p:attrNameLst>
                                          <p:attrName>style.visibility</p:attrName>
                                        </p:attrNameLst>
                                      </p:cBhvr>
                                      <p:to>
                                        <p:strVal val="hidden"/>
                                      </p:to>
                                    </p:set>
                                  </p:childTnLst>
                                </p:cTn>
                              </p:par>
                              <p:par>
                                <p:cTn id="381" presetID="9" presetClass="exit" presetSubtype="0" fill="hold" grpId="2" nodeType="withEffect">
                                  <p:stCondLst>
                                    <p:cond delay="0"/>
                                  </p:stCondLst>
                                  <p:childTnLst>
                                    <p:animEffect transition="out" filter="dissolve">
                                      <p:cBhvr>
                                        <p:cTn id="382" dur="2000"/>
                                        <p:tgtEl>
                                          <p:spTgt spid="15380"/>
                                        </p:tgtEl>
                                      </p:cBhvr>
                                    </p:animEffect>
                                    <p:set>
                                      <p:cBhvr>
                                        <p:cTn id="383" dur="1" fill="hold">
                                          <p:stCondLst>
                                            <p:cond delay="1999"/>
                                          </p:stCondLst>
                                        </p:cTn>
                                        <p:tgtEl>
                                          <p:spTgt spid="15380"/>
                                        </p:tgtEl>
                                        <p:attrNameLst>
                                          <p:attrName>style.visibility</p:attrName>
                                        </p:attrNameLst>
                                      </p:cBhvr>
                                      <p:to>
                                        <p:strVal val="hidden"/>
                                      </p:to>
                                    </p:set>
                                  </p:childTnLst>
                                </p:cTn>
                              </p:par>
                              <p:par>
                                <p:cTn id="384" presetID="9" presetClass="exit" presetSubtype="0" fill="hold" grpId="2" nodeType="withEffect">
                                  <p:stCondLst>
                                    <p:cond delay="0"/>
                                  </p:stCondLst>
                                  <p:childTnLst>
                                    <p:animEffect transition="out" filter="dissolve">
                                      <p:cBhvr>
                                        <p:cTn id="385" dur="2000"/>
                                        <p:tgtEl>
                                          <p:spTgt spid="15381"/>
                                        </p:tgtEl>
                                      </p:cBhvr>
                                    </p:animEffect>
                                    <p:set>
                                      <p:cBhvr>
                                        <p:cTn id="386" dur="1" fill="hold">
                                          <p:stCondLst>
                                            <p:cond delay="1999"/>
                                          </p:stCondLst>
                                        </p:cTn>
                                        <p:tgtEl>
                                          <p:spTgt spid="15381"/>
                                        </p:tgtEl>
                                        <p:attrNameLst>
                                          <p:attrName>style.visibility</p:attrName>
                                        </p:attrNameLst>
                                      </p:cBhvr>
                                      <p:to>
                                        <p:strVal val="hidden"/>
                                      </p:to>
                                    </p:set>
                                  </p:childTnLst>
                                </p:cTn>
                              </p:par>
                              <p:par>
                                <p:cTn id="387" presetID="9" presetClass="exit" presetSubtype="0" fill="hold" grpId="2" nodeType="withEffect">
                                  <p:stCondLst>
                                    <p:cond delay="0"/>
                                  </p:stCondLst>
                                  <p:childTnLst>
                                    <p:animEffect transition="out" filter="dissolve">
                                      <p:cBhvr>
                                        <p:cTn id="388" dur="2000"/>
                                        <p:tgtEl>
                                          <p:spTgt spid="15382"/>
                                        </p:tgtEl>
                                      </p:cBhvr>
                                    </p:animEffect>
                                    <p:set>
                                      <p:cBhvr>
                                        <p:cTn id="389" dur="1" fill="hold">
                                          <p:stCondLst>
                                            <p:cond delay="1999"/>
                                          </p:stCondLst>
                                        </p:cTn>
                                        <p:tgtEl>
                                          <p:spTgt spid="15382"/>
                                        </p:tgtEl>
                                        <p:attrNameLst>
                                          <p:attrName>style.visibility</p:attrName>
                                        </p:attrNameLst>
                                      </p:cBhvr>
                                      <p:to>
                                        <p:strVal val="hidden"/>
                                      </p:to>
                                    </p:set>
                                  </p:childTnLst>
                                </p:cTn>
                              </p:par>
                              <p:par>
                                <p:cTn id="390" presetID="9" presetClass="exit" presetSubtype="0" fill="hold" grpId="2" nodeType="withEffect">
                                  <p:stCondLst>
                                    <p:cond delay="0"/>
                                  </p:stCondLst>
                                  <p:childTnLst>
                                    <p:animEffect transition="out" filter="dissolve">
                                      <p:cBhvr>
                                        <p:cTn id="391" dur="2000"/>
                                        <p:tgtEl>
                                          <p:spTgt spid="15383"/>
                                        </p:tgtEl>
                                      </p:cBhvr>
                                    </p:animEffect>
                                    <p:set>
                                      <p:cBhvr>
                                        <p:cTn id="392" dur="1" fill="hold">
                                          <p:stCondLst>
                                            <p:cond delay="1999"/>
                                          </p:stCondLst>
                                        </p:cTn>
                                        <p:tgtEl>
                                          <p:spTgt spid="15383"/>
                                        </p:tgtEl>
                                        <p:attrNameLst>
                                          <p:attrName>style.visibility</p:attrName>
                                        </p:attrNameLst>
                                      </p:cBhvr>
                                      <p:to>
                                        <p:strVal val="hidden"/>
                                      </p:to>
                                    </p:set>
                                  </p:childTnLst>
                                </p:cTn>
                              </p:par>
                              <p:par>
                                <p:cTn id="393" presetID="9" presetClass="exit" presetSubtype="0" fill="hold" grpId="2" nodeType="withEffect">
                                  <p:stCondLst>
                                    <p:cond delay="0"/>
                                  </p:stCondLst>
                                  <p:childTnLst>
                                    <p:animEffect transition="out" filter="dissolve">
                                      <p:cBhvr>
                                        <p:cTn id="394" dur="2000"/>
                                        <p:tgtEl>
                                          <p:spTgt spid="15384"/>
                                        </p:tgtEl>
                                      </p:cBhvr>
                                    </p:animEffect>
                                    <p:set>
                                      <p:cBhvr>
                                        <p:cTn id="395" dur="1" fill="hold">
                                          <p:stCondLst>
                                            <p:cond delay="1999"/>
                                          </p:stCondLst>
                                        </p:cTn>
                                        <p:tgtEl>
                                          <p:spTgt spid="15384"/>
                                        </p:tgtEl>
                                        <p:attrNameLst>
                                          <p:attrName>style.visibility</p:attrName>
                                        </p:attrNameLst>
                                      </p:cBhvr>
                                      <p:to>
                                        <p:strVal val="hidden"/>
                                      </p:to>
                                    </p:set>
                                  </p:childTnLst>
                                </p:cTn>
                              </p:par>
                              <p:par>
                                <p:cTn id="396" presetID="9" presetClass="exit" presetSubtype="0" fill="hold" grpId="2" nodeType="withEffect">
                                  <p:stCondLst>
                                    <p:cond delay="0"/>
                                  </p:stCondLst>
                                  <p:childTnLst>
                                    <p:animEffect transition="out" filter="dissolve">
                                      <p:cBhvr>
                                        <p:cTn id="397" dur="2000"/>
                                        <p:tgtEl>
                                          <p:spTgt spid="15385"/>
                                        </p:tgtEl>
                                      </p:cBhvr>
                                    </p:animEffect>
                                    <p:set>
                                      <p:cBhvr>
                                        <p:cTn id="398" dur="1" fill="hold">
                                          <p:stCondLst>
                                            <p:cond delay="1999"/>
                                          </p:stCondLst>
                                        </p:cTn>
                                        <p:tgtEl>
                                          <p:spTgt spid="15385"/>
                                        </p:tgtEl>
                                        <p:attrNameLst>
                                          <p:attrName>style.visibility</p:attrName>
                                        </p:attrNameLst>
                                      </p:cBhvr>
                                      <p:to>
                                        <p:strVal val="hidden"/>
                                      </p:to>
                                    </p:set>
                                  </p:childTnLst>
                                </p:cTn>
                              </p:par>
                              <p:par>
                                <p:cTn id="399" presetID="9" presetClass="exit" presetSubtype="0" fill="hold" grpId="2" nodeType="withEffect">
                                  <p:stCondLst>
                                    <p:cond delay="0"/>
                                  </p:stCondLst>
                                  <p:childTnLst>
                                    <p:animEffect transition="out" filter="dissolve">
                                      <p:cBhvr>
                                        <p:cTn id="400" dur="2000"/>
                                        <p:tgtEl>
                                          <p:spTgt spid="15386"/>
                                        </p:tgtEl>
                                      </p:cBhvr>
                                    </p:animEffect>
                                    <p:set>
                                      <p:cBhvr>
                                        <p:cTn id="401" dur="1" fill="hold">
                                          <p:stCondLst>
                                            <p:cond delay="1999"/>
                                          </p:stCondLst>
                                        </p:cTn>
                                        <p:tgtEl>
                                          <p:spTgt spid="15386"/>
                                        </p:tgtEl>
                                        <p:attrNameLst>
                                          <p:attrName>style.visibility</p:attrName>
                                        </p:attrNameLst>
                                      </p:cBhvr>
                                      <p:to>
                                        <p:strVal val="hidden"/>
                                      </p:to>
                                    </p:set>
                                  </p:childTnLst>
                                </p:cTn>
                              </p:par>
                              <p:par>
                                <p:cTn id="402" presetID="9" presetClass="exit" presetSubtype="0" fill="hold" grpId="2" nodeType="withEffect">
                                  <p:stCondLst>
                                    <p:cond delay="0"/>
                                  </p:stCondLst>
                                  <p:childTnLst>
                                    <p:animEffect transition="out" filter="dissolve">
                                      <p:cBhvr>
                                        <p:cTn id="403" dur="2000"/>
                                        <p:tgtEl>
                                          <p:spTgt spid="15387"/>
                                        </p:tgtEl>
                                      </p:cBhvr>
                                    </p:animEffect>
                                    <p:set>
                                      <p:cBhvr>
                                        <p:cTn id="404" dur="1" fill="hold">
                                          <p:stCondLst>
                                            <p:cond delay="1999"/>
                                          </p:stCondLst>
                                        </p:cTn>
                                        <p:tgtEl>
                                          <p:spTgt spid="15387"/>
                                        </p:tgtEl>
                                        <p:attrNameLst>
                                          <p:attrName>style.visibility</p:attrName>
                                        </p:attrNameLst>
                                      </p:cBhvr>
                                      <p:to>
                                        <p:strVal val="hidden"/>
                                      </p:to>
                                    </p:set>
                                  </p:childTnLst>
                                </p:cTn>
                              </p:par>
                              <p:par>
                                <p:cTn id="405" presetID="9" presetClass="exit" presetSubtype="0" fill="hold" grpId="2" nodeType="withEffect">
                                  <p:stCondLst>
                                    <p:cond delay="0"/>
                                  </p:stCondLst>
                                  <p:childTnLst>
                                    <p:animEffect transition="out" filter="dissolve">
                                      <p:cBhvr>
                                        <p:cTn id="406" dur="2000"/>
                                        <p:tgtEl>
                                          <p:spTgt spid="15388"/>
                                        </p:tgtEl>
                                      </p:cBhvr>
                                    </p:animEffect>
                                    <p:set>
                                      <p:cBhvr>
                                        <p:cTn id="407" dur="1" fill="hold">
                                          <p:stCondLst>
                                            <p:cond delay="1999"/>
                                          </p:stCondLst>
                                        </p:cTn>
                                        <p:tgtEl>
                                          <p:spTgt spid="15388"/>
                                        </p:tgtEl>
                                        <p:attrNameLst>
                                          <p:attrName>style.visibility</p:attrName>
                                        </p:attrNameLst>
                                      </p:cBhvr>
                                      <p:to>
                                        <p:strVal val="hidden"/>
                                      </p:to>
                                    </p:set>
                                  </p:childTnLst>
                                </p:cTn>
                              </p:par>
                              <p:par>
                                <p:cTn id="408" presetID="9" presetClass="exit" presetSubtype="0" fill="hold" grpId="2" nodeType="withEffect">
                                  <p:stCondLst>
                                    <p:cond delay="0"/>
                                  </p:stCondLst>
                                  <p:childTnLst>
                                    <p:animEffect transition="out" filter="dissolve">
                                      <p:cBhvr>
                                        <p:cTn id="409" dur="2000"/>
                                        <p:tgtEl>
                                          <p:spTgt spid="15389"/>
                                        </p:tgtEl>
                                      </p:cBhvr>
                                    </p:animEffect>
                                    <p:set>
                                      <p:cBhvr>
                                        <p:cTn id="410" dur="1" fill="hold">
                                          <p:stCondLst>
                                            <p:cond delay="1999"/>
                                          </p:stCondLst>
                                        </p:cTn>
                                        <p:tgtEl>
                                          <p:spTgt spid="15389"/>
                                        </p:tgtEl>
                                        <p:attrNameLst>
                                          <p:attrName>style.visibility</p:attrName>
                                        </p:attrNameLst>
                                      </p:cBhvr>
                                      <p:to>
                                        <p:strVal val="hidden"/>
                                      </p:to>
                                    </p:set>
                                  </p:childTnLst>
                                </p:cTn>
                              </p:par>
                              <p:par>
                                <p:cTn id="411" presetID="9" presetClass="exit" presetSubtype="0" fill="hold" grpId="2" nodeType="withEffect">
                                  <p:stCondLst>
                                    <p:cond delay="0"/>
                                  </p:stCondLst>
                                  <p:childTnLst>
                                    <p:animEffect transition="out" filter="dissolve">
                                      <p:cBhvr>
                                        <p:cTn id="412" dur="2000"/>
                                        <p:tgtEl>
                                          <p:spTgt spid="15390"/>
                                        </p:tgtEl>
                                      </p:cBhvr>
                                    </p:animEffect>
                                    <p:set>
                                      <p:cBhvr>
                                        <p:cTn id="413" dur="1" fill="hold">
                                          <p:stCondLst>
                                            <p:cond delay="1999"/>
                                          </p:stCondLst>
                                        </p:cTn>
                                        <p:tgtEl>
                                          <p:spTgt spid="15390"/>
                                        </p:tgtEl>
                                        <p:attrNameLst>
                                          <p:attrName>style.visibility</p:attrName>
                                        </p:attrNameLst>
                                      </p:cBhvr>
                                      <p:to>
                                        <p:strVal val="hidden"/>
                                      </p:to>
                                    </p:set>
                                  </p:childTnLst>
                                </p:cTn>
                              </p:par>
                              <p:par>
                                <p:cTn id="414" presetID="9" presetClass="exit" presetSubtype="0" fill="hold" grpId="2" nodeType="withEffect">
                                  <p:stCondLst>
                                    <p:cond delay="0"/>
                                  </p:stCondLst>
                                  <p:childTnLst>
                                    <p:animEffect transition="out" filter="dissolve">
                                      <p:cBhvr>
                                        <p:cTn id="415" dur="2000"/>
                                        <p:tgtEl>
                                          <p:spTgt spid="15391"/>
                                        </p:tgtEl>
                                      </p:cBhvr>
                                    </p:animEffect>
                                    <p:set>
                                      <p:cBhvr>
                                        <p:cTn id="416" dur="1" fill="hold">
                                          <p:stCondLst>
                                            <p:cond delay="1999"/>
                                          </p:stCondLst>
                                        </p:cTn>
                                        <p:tgtEl>
                                          <p:spTgt spid="15391"/>
                                        </p:tgtEl>
                                        <p:attrNameLst>
                                          <p:attrName>style.visibility</p:attrName>
                                        </p:attrNameLst>
                                      </p:cBhvr>
                                      <p:to>
                                        <p:strVal val="hidden"/>
                                      </p:to>
                                    </p:set>
                                  </p:childTnLst>
                                </p:cTn>
                              </p:par>
                              <p:par>
                                <p:cTn id="417" presetID="9" presetClass="exit" presetSubtype="0" fill="hold" grpId="2" nodeType="withEffect">
                                  <p:stCondLst>
                                    <p:cond delay="0"/>
                                  </p:stCondLst>
                                  <p:childTnLst>
                                    <p:animEffect transition="out" filter="dissolve">
                                      <p:cBhvr>
                                        <p:cTn id="418" dur="2000"/>
                                        <p:tgtEl>
                                          <p:spTgt spid="15392"/>
                                        </p:tgtEl>
                                      </p:cBhvr>
                                    </p:animEffect>
                                    <p:set>
                                      <p:cBhvr>
                                        <p:cTn id="419" dur="1" fill="hold">
                                          <p:stCondLst>
                                            <p:cond delay="1999"/>
                                          </p:stCondLst>
                                        </p:cTn>
                                        <p:tgtEl>
                                          <p:spTgt spid="15392"/>
                                        </p:tgtEl>
                                        <p:attrNameLst>
                                          <p:attrName>style.visibility</p:attrName>
                                        </p:attrNameLst>
                                      </p:cBhvr>
                                      <p:to>
                                        <p:strVal val="hidden"/>
                                      </p:to>
                                    </p:set>
                                  </p:childTnLst>
                                </p:cTn>
                              </p:par>
                              <p:par>
                                <p:cTn id="420" presetID="9" presetClass="exit" presetSubtype="0" fill="hold" grpId="2" nodeType="withEffect">
                                  <p:stCondLst>
                                    <p:cond delay="0"/>
                                  </p:stCondLst>
                                  <p:childTnLst>
                                    <p:animEffect transition="out" filter="dissolve">
                                      <p:cBhvr>
                                        <p:cTn id="421" dur="2000"/>
                                        <p:tgtEl>
                                          <p:spTgt spid="15393"/>
                                        </p:tgtEl>
                                      </p:cBhvr>
                                    </p:animEffect>
                                    <p:set>
                                      <p:cBhvr>
                                        <p:cTn id="422" dur="1" fill="hold">
                                          <p:stCondLst>
                                            <p:cond delay="1999"/>
                                          </p:stCondLst>
                                        </p:cTn>
                                        <p:tgtEl>
                                          <p:spTgt spid="15393"/>
                                        </p:tgtEl>
                                        <p:attrNameLst>
                                          <p:attrName>style.visibility</p:attrName>
                                        </p:attrNameLst>
                                      </p:cBhvr>
                                      <p:to>
                                        <p:strVal val="hidden"/>
                                      </p:to>
                                    </p:set>
                                  </p:childTnLst>
                                </p:cTn>
                              </p:par>
                              <p:par>
                                <p:cTn id="423" presetID="9" presetClass="exit" presetSubtype="0" fill="hold" grpId="2" nodeType="withEffect">
                                  <p:stCondLst>
                                    <p:cond delay="0"/>
                                  </p:stCondLst>
                                  <p:childTnLst>
                                    <p:animEffect transition="out" filter="dissolve">
                                      <p:cBhvr>
                                        <p:cTn id="424" dur="2000"/>
                                        <p:tgtEl>
                                          <p:spTgt spid="15394"/>
                                        </p:tgtEl>
                                      </p:cBhvr>
                                    </p:animEffect>
                                    <p:set>
                                      <p:cBhvr>
                                        <p:cTn id="425" dur="1" fill="hold">
                                          <p:stCondLst>
                                            <p:cond delay="1999"/>
                                          </p:stCondLst>
                                        </p:cTn>
                                        <p:tgtEl>
                                          <p:spTgt spid="15394"/>
                                        </p:tgtEl>
                                        <p:attrNameLst>
                                          <p:attrName>style.visibility</p:attrName>
                                        </p:attrNameLst>
                                      </p:cBhvr>
                                      <p:to>
                                        <p:strVal val="hidden"/>
                                      </p:to>
                                    </p:set>
                                  </p:childTnLst>
                                </p:cTn>
                              </p:par>
                              <p:par>
                                <p:cTn id="426" presetID="9" presetClass="exit" presetSubtype="0" fill="hold" grpId="2" nodeType="withEffect">
                                  <p:stCondLst>
                                    <p:cond delay="0"/>
                                  </p:stCondLst>
                                  <p:childTnLst>
                                    <p:animEffect transition="out" filter="dissolve">
                                      <p:cBhvr>
                                        <p:cTn id="427" dur="2000"/>
                                        <p:tgtEl>
                                          <p:spTgt spid="15395"/>
                                        </p:tgtEl>
                                      </p:cBhvr>
                                    </p:animEffect>
                                    <p:set>
                                      <p:cBhvr>
                                        <p:cTn id="428" dur="1" fill="hold">
                                          <p:stCondLst>
                                            <p:cond delay="1999"/>
                                          </p:stCondLst>
                                        </p:cTn>
                                        <p:tgtEl>
                                          <p:spTgt spid="15395"/>
                                        </p:tgtEl>
                                        <p:attrNameLst>
                                          <p:attrName>style.visibility</p:attrName>
                                        </p:attrNameLst>
                                      </p:cBhvr>
                                      <p:to>
                                        <p:strVal val="hidden"/>
                                      </p:to>
                                    </p:set>
                                  </p:childTnLst>
                                </p:cTn>
                              </p:par>
                              <p:par>
                                <p:cTn id="429" presetID="9" presetClass="exit" presetSubtype="0" fill="hold" grpId="2" nodeType="withEffect">
                                  <p:stCondLst>
                                    <p:cond delay="0"/>
                                  </p:stCondLst>
                                  <p:childTnLst>
                                    <p:animEffect transition="out" filter="dissolve">
                                      <p:cBhvr>
                                        <p:cTn id="430" dur="2000"/>
                                        <p:tgtEl>
                                          <p:spTgt spid="15396"/>
                                        </p:tgtEl>
                                      </p:cBhvr>
                                    </p:animEffect>
                                    <p:set>
                                      <p:cBhvr>
                                        <p:cTn id="431" dur="1" fill="hold">
                                          <p:stCondLst>
                                            <p:cond delay="1999"/>
                                          </p:stCondLst>
                                        </p:cTn>
                                        <p:tgtEl>
                                          <p:spTgt spid="15396"/>
                                        </p:tgtEl>
                                        <p:attrNameLst>
                                          <p:attrName>style.visibility</p:attrName>
                                        </p:attrNameLst>
                                      </p:cBhvr>
                                      <p:to>
                                        <p:strVal val="hidden"/>
                                      </p:to>
                                    </p:set>
                                  </p:childTnLst>
                                </p:cTn>
                              </p:par>
                              <p:par>
                                <p:cTn id="432" presetID="9" presetClass="exit" presetSubtype="0" fill="hold" grpId="2" nodeType="withEffect">
                                  <p:stCondLst>
                                    <p:cond delay="0"/>
                                  </p:stCondLst>
                                  <p:childTnLst>
                                    <p:animEffect transition="out" filter="dissolve">
                                      <p:cBhvr>
                                        <p:cTn id="433" dur="2000"/>
                                        <p:tgtEl>
                                          <p:spTgt spid="15397"/>
                                        </p:tgtEl>
                                      </p:cBhvr>
                                    </p:animEffect>
                                    <p:set>
                                      <p:cBhvr>
                                        <p:cTn id="434" dur="1" fill="hold">
                                          <p:stCondLst>
                                            <p:cond delay="1999"/>
                                          </p:stCondLst>
                                        </p:cTn>
                                        <p:tgtEl>
                                          <p:spTgt spid="15397"/>
                                        </p:tgtEl>
                                        <p:attrNameLst>
                                          <p:attrName>style.visibility</p:attrName>
                                        </p:attrNameLst>
                                      </p:cBhvr>
                                      <p:to>
                                        <p:strVal val="hidden"/>
                                      </p:to>
                                    </p:set>
                                  </p:childTnLst>
                                </p:cTn>
                              </p:par>
                              <p:par>
                                <p:cTn id="435" presetID="9" presetClass="exit" presetSubtype="0" fill="hold" grpId="2" nodeType="withEffect">
                                  <p:stCondLst>
                                    <p:cond delay="0"/>
                                  </p:stCondLst>
                                  <p:childTnLst>
                                    <p:animEffect transition="out" filter="dissolve">
                                      <p:cBhvr>
                                        <p:cTn id="436" dur="2000"/>
                                        <p:tgtEl>
                                          <p:spTgt spid="15398"/>
                                        </p:tgtEl>
                                      </p:cBhvr>
                                    </p:animEffect>
                                    <p:set>
                                      <p:cBhvr>
                                        <p:cTn id="437" dur="1" fill="hold">
                                          <p:stCondLst>
                                            <p:cond delay="1999"/>
                                          </p:stCondLst>
                                        </p:cTn>
                                        <p:tgtEl>
                                          <p:spTgt spid="15398"/>
                                        </p:tgtEl>
                                        <p:attrNameLst>
                                          <p:attrName>style.visibility</p:attrName>
                                        </p:attrNameLst>
                                      </p:cBhvr>
                                      <p:to>
                                        <p:strVal val="hidden"/>
                                      </p:to>
                                    </p:set>
                                  </p:childTnLst>
                                </p:cTn>
                              </p:par>
                              <p:par>
                                <p:cTn id="438" presetID="9" presetClass="exit" presetSubtype="0" fill="hold" grpId="2" nodeType="withEffect">
                                  <p:stCondLst>
                                    <p:cond delay="0"/>
                                  </p:stCondLst>
                                  <p:childTnLst>
                                    <p:animEffect transition="out" filter="dissolve">
                                      <p:cBhvr>
                                        <p:cTn id="439" dur="2000"/>
                                        <p:tgtEl>
                                          <p:spTgt spid="15399"/>
                                        </p:tgtEl>
                                      </p:cBhvr>
                                    </p:animEffect>
                                    <p:set>
                                      <p:cBhvr>
                                        <p:cTn id="440" dur="1" fill="hold">
                                          <p:stCondLst>
                                            <p:cond delay="1999"/>
                                          </p:stCondLst>
                                        </p:cTn>
                                        <p:tgtEl>
                                          <p:spTgt spid="15399"/>
                                        </p:tgtEl>
                                        <p:attrNameLst>
                                          <p:attrName>style.visibility</p:attrName>
                                        </p:attrNameLst>
                                      </p:cBhvr>
                                      <p:to>
                                        <p:strVal val="hidden"/>
                                      </p:to>
                                    </p:set>
                                  </p:childTnLst>
                                </p:cTn>
                              </p:par>
                              <p:par>
                                <p:cTn id="441" presetID="9" presetClass="exit" presetSubtype="0" fill="hold" grpId="2" nodeType="withEffect">
                                  <p:stCondLst>
                                    <p:cond delay="0"/>
                                  </p:stCondLst>
                                  <p:childTnLst>
                                    <p:animEffect transition="out" filter="dissolve">
                                      <p:cBhvr>
                                        <p:cTn id="442" dur="2000"/>
                                        <p:tgtEl>
                                          <p:spTgt spid="15400"/>
                                        </p:tgtEl>
                                      </p:cBhvr>
                                    </p:animEffect>
                                    <p:set>
                                      <p:cBhvr>
                                        <p:cTn id="443" dur="1" fill="hold">
                                          <p:stCondLst>
                                            <p:cond delay="1999"/>
                                          </p:stCondLst>
                                        </p:cTn>
                                        <p:tgtEl>
                                          <p:spTgt spid="15400"/>
                                        </p:tgtEl>
                                        <p:attrNameLst>
                                          <p:attrName>style.visibility</p:attrName>
                                        </p:attrNameLst>
                                      </p:cBhvr>
                                      <p:to>
                                        <p:strVal val="hidden"/>
                                      </p:to>
                                    </p:set>
                                  </p:childTnLst>
                                </p:cTn>
                              </p:par>
                              <p:par>
                                <p:cTn id="444" presetID="23" presetClass="exit" presetSubtype="32" fill="hold" grpId="0" nodeType="withEffect">
                                  <p:stCondLst>
                                    <p:cond delay="0"/>
                                  </p:stCondLst>
                                  <p:childTnLst>
                                    <p:anim calcmode="lin" valueType="num">
                                      <p:cBhvr>
                                        <p:cTn id="445" dur="2000"/>
                                        <p:tgtEl>
                                          <p:spTgt spid="15402"/>
                                        </p:tgtEl>
                                        <p:attrNameLst>
                                          <p:attrName>ppt_w</p:attrName>
                                        </p:attrNameLst>
                                      </p:cBhvr>
                                      <p:tavLst>
                                        <p:tav tm="0">
                                          <p:val>
                                            <p:strVal val="ppt_w"/>
                                          </p:val>
                                        </p:tav>
                                        <p:tav tm="100000">
                                          <p:val>
                                            <p:fltVal val="0"/>
                                          </p:val>
                                        </p:tav>
                                      </p:tavLst>
                                    </p:anim>
                                    <p:anim calcmode="lin" valueType="num">
                                      <p:cBhvr>
                                        <p:cTn id="446" dur="2000"/>
                                        <p:tgtEl>
                                          <p:spTgt spid="15402"/>
                                        </p:tgtEl>
                                        <p:attrNameLst>
                                          <p:attrName>ppt_h</p:attrName>
                                        </p:attrNameLst>
                                      </p:cBhvr>
                                      <p:tavLst>
                                        <p:tav tm="0">
                                          <p:val>
                                            <p:strVal val="ppt_h"/>
                                          </p:val>
                                        </p:tav>
                                        <p:tav tm="100000">
                                          <p:val>
                                            <p:fltVal val="0"/>
                                          </p:val>
                                        </p:tav>
                                      </p:tavLst>
                                    </p:anim>
                                    <p:set>
                                      <p:cBhvr>
                                        <p:cTn id="447" dur="1" fill="hold">
                                          <p:stCondLst>
                                            <p:cond delay="1999"/>
                                          </p:stCondLst>
                                        </p:cTn>
                                        <p:tgtEl>
                                          <p:spTgt spid="15402"/>
                                        </p:tgtEl>
                                        <p:attrNameLst>
                                          <p:attrName>style.visibility</p:attrName>
                                        </p:attrNameLst>
                                      </p:cBhvr>
                                      <p:to>
                                        <p:strVal val="hidden"/>
                                      </p:to>
                                    </p:set>
                                  </p:childTnLst>
                                </p:cTn>
                              </p:par>
                              <p:par>
                                <p:cTn id="448" presetID="23" presetClass="exit" presetSubtype="544" fill="hold" nodeType="withEffect">
                                  <p:stCondLst>
                                    <p:cond delay="0"/>
                                  </p:stCondLst>
                                  <p:childTnLst>
                                    <p:anim calcmode="lin" valueType="num">
                                      <p:cBhvr>
                                        <p:cTn id="449" dur="2000"/>
                                        <p:tgtEl>
                                          <p:spTgt spid="15401"/>
                                        </p:tgtEl>
                                        <p:attrNameLst>
                                          <p:attrName>ppt_w</p:attrName>
                                        </p:attrNameLst>
                                      </p:cBhvr>
                                      <p:tavLst>
                                        <p:tav tm="0">
                                          <p:val>
                                            <p:strVal val="ppt_w"/>
                                          </p:val>
                                        </p:tav>
                                        <p:tav tm="100000">
                                          <p:val>
                                            <p:fltVal val="0"/>
                                          </p:val>
                                        </p:tav>
                                      </p:tavLst>
                                    </p:anim>
                                    <p:anim calcmode="lin" valueType="num">
                                      <p:cBhvr>
                                        <p:cTn id="450" dur="2000"/>
                                        <p:tgtEl>
                                          <p:spTgt spid="15401"/>
                                        </p:tgtEl>
                                        <p:attrNameLst>
                                          <p:attrName>ppt_h</p:attrName>
                                        </p:attrNameLst>
                                      </p:cBhvr>
                                      <p:tavLst>
                                        <p:tav tm="0">
                                          <p:val>
                                            <p:strVal val="ppt_h"/>
                                          </p:val>
                                        </p:tav>
                                        <p:tav tm="100000">
                                          <p:val>
                                            <p:fltVal val="0"/>
                                          </p:val>
                                        </p:tav>
                                      </p:tavLst>
                                    </p:anim>
                                    <p:anim calcmode="lin" valueType="num">
                                      <p:cBhvr>
                                        <p:cTn id="451" dur="2000"/>
                                        <p:tgtEl>
                                          <p:spTgt spid="15401"/>
                                        </p:tgtEl>
                                        <p:attrNameLst>
                                          <p:attrName>ppt_x</p:attrName>
                                        </p:attrNameLst>
                                      </p:cBhvr>
                                      <p:tavLst>
                                        <p:tav tm="0">
                                          <p:val>
                                            <p:strVal val="ppt_x"/>
                                          </p:val>
                                        </p:tav>
                                        <p:tav tm="100000">
                                          <p:val>
                                            <p:fltVal val="0.5"/>
                                          </p:val>
                                        </p:tav>
                                      </p:tavLst>
                                    </p:anim>
                                    <p:anim calcmode="lin" valueType="num">
                                      <p:cBhvr>
                                        <p:cTn id="452" dur="2000"/>
                                        <p:tgtEl>
                                          <p:spTgt spid="15401"/>
                                        </p:tgtEl>
                                        <p:attrNameLst>
                                          <p:attrName>ppt_y</p:attrName>
                                        </p:attrNameLst>
                                      </p:cBhvr>
                                      <p:tavLst>
                                        <p:tav tm="0">
                                          <p:val>
                                            <p:strVal val="ppt_y"/>
                                          </p:val>
                                        </p:tav>
                                        <p:tav tm="100000">
                                          <p:val>
                                            <p:fltVal val="0.5"/>
                                          </p:val>
                                        </p:tav>
                                      </p:tavLst>
                                    </p:anim>
                                    <p:set>
                                      <p:cBhvr>
                                        <p:cTn id="453" dur="1" fill="hold">
                                          <p:stCondLst>
                                            <p:cond delay="1999"/>
                                          </p:stCondLst>
                                        </p:cTn>
                                        <p:tgtEl>
                                          <p:spTgt spid="1540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3" grpId="1" animBg="1"/>
      <p:bldP spid="15363" grpId="2" animBg="1"/>
      <p:bldP spid="15366" grpId="0"/>
      <p:bldP spid="15366" grpId="1"/>
      <p:bldP spid="15366" grpId="2"/>
      <p:bldP spid="15367" grpId="0" animBg="1"/>
      <p:bldP spid="15367" grpId="1" animBg="1"/>
      <p:bldP spid="15367" grpId="2" animBg="1"/>
      <p:bldP spid="15368" grpId="0"/>
      <p:bldP spid="15368" grpId="1"/>
      <p:bldP spid="15368" grpId="2"/>
      <p:bldP spid="15369" grpId="0"/>
      <p:bldP spid="15369" grpId="1"/>
      <p:bldP spid="15369" grpId="2"/>
      <p:bldP spid="15370" grpId="0"/>
      <p:bldP spid="15370" grpId="1"/>
      <p:bldP spid="15370" grpId="2"/>
      <p:bldP spid="15375" grpId="0"/>
      <p:bldP spid="15375" grpId="1"/>
      <p:bldP spid="15375" grpId="2"/>
      <p:bldP spid="15376" grpId="0"/>
      <p:bldP spid="15376" grpId="1"/>
      <p:bldP spid="15376" grpId="2"/>
      <p:bldP spid="15377" grpId="0"/>
      <p:bldP spid="15377" grpId="1"/>
      <p:bldP spid="15377" grpId="2"/>
      <p:bldP spid="15378" grpId="0"/>
      <p:bldP spid="15378" grpId="1"/>
      <p:bldP spid="15378" grpId="2"/>
      <p:bldP spid="15379" grpId="0"/>
      <p:bldP spid="15379" grpId="1"/>
      <p:bldP spid="15379" grpId="2"/>
      <p:bldP spid="15380" grpId="0"/>
      <p:bldP spid="15380" grpId="1"/>
      <p:bldP spid="15380" grpId="2"/>
      <p:bldP spid="15381" grpId="0"/>
      <p:bldP spid="15381" grpId="1"/>
      <p:bldP spid="15381" grpId="2"/>
      <p:bldP spid="15382" grpId="0"/>
      <p:bldP spid="15382" grpId="1"/>
      <p:bldP spid="15382" grpId="2"/>
      <p:bldP spid="15383" grpId="0"/>
      <p:bldP spid="15383" grpId="1"/>
      <p:bldP spid="15383" grpId="2"/>
      <p:bldP spid="15384" grpId="0"/>
      <p:bldP spid="15384" grpId="1"/>
      <p:bldP spid="15384" grpId="2"/>
      <p:bldP spid="15385" grpId="0"/>
      <p:bldP spid="15385" grpId="1"/>
      <p:bldP spid="15385" grpId="2"/>
      <p:bldP spid="15386" grpId="0"/>
      <p:bldP spid="15386" grpId="1"/>
      <p:bldP spid="15386" grpId="2"/>
      <p:bldP spid="15387" grpId="0"/>
      <p:bldP spid="15387" grpId="1"/>
      <p:bldP spid="15387" grpId="2"/>
      <p:bldP spid="15388" grpId="0"/>
      <p:bldP spid="15388" grpId="1"/>
      <p:bldP spid="15388" grpId="2"/>
      <p:bldP spid="15389" grpId="0"/>
      <p:bldP spid="15389" grpId="1"/>
      <p:bldP spid="15389" grpId="2"/>
      <p:bldP spid="15390" grpId="0"/>
      <p:bldP spid="15390" grpId="1"/>
      <p:bldP spid="15390" grpId="2"/>
      <p:bldP spid="15391" grpId="0"/>
      <p:bldP spid="15391" grpId="1"/>
      <p:bldP spid="15391" grpId="2"/>
      <p:bldP spid="15392" grpId="0"/>
      <p:bldP spid="15392" grpId="1"/>
      <p:bldP spid="15392" grpId="2"/>
      <p:bldP spid="15393" grpId="0"/>
      <p:bldP spid="15393" grpId="1"/>
      <p:bldP spid="15393" grpId="2"/>
      <p:bldP spid="15394" grpId="0"/>
      <p:bldP spid="15394" grpId="1"/>
      <p:bldP spid="15394" grpId="2"/>
      <p:bldP spid="15395" grpId="0"/>
      <p:bldP spid="15395" grpId="1"/>
      <p:bldP spid="15395" grpId="2"/>
      <p:bldP spid="15396" grpId="0"/>
      <p:bldP spid="15396" grpId="1"/>
      <p:bldP spid="15396" grpId="2"/>
      <p:bldP spid="15397" grpId="0"/>
      <p:bldP spid="15397" grpId="1"/>
      <p:bldP spid="15397" grpId="2"/>
      <p:bldP spid="15398" grpId="0"/>
      <p:bldP spid="15398" grpId="1"/>
      <p:bldP spid="15398" grpId="2"/>
      <p:bldP spid="15399" grpId="0" animBg="1"/>
      <p:bldP spid="15399" grpId="1" animBg="1"/>
      <p:bldP spid="15399" grpId="2" animBg="1"/>
      <p:bldP spid="15400" grpId="0" animBg="1"/>
      <p:bldP spid="15400" grpId="1" animBg="1"/>
      <p:bldP spid="15400" grpId="2" animBg="1"/>
      <p:bldP spid="1540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1140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990600"/>
            <a:ext cx="4419600" cy="525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600" b="1">
                <a:solidFill>
                  <a:srgbClr val="FFFFFF"/>
                </a:solidFill>
                <a:latin typeface="Tempus Sans ITC" panose="04020404030D07020202" pitchFamily="82" charset="0"/>
              </a:rPr>
              <a:t>Mk 9:1</a:t>
            </a:r>
          </a:p>
          <a:p>
            <a:pPr fontAlgn="base">
              <a:spcBef>
                <a:spcPct val="0"/>
              </a:spcBef>
              <a:spcAft>
                <a:spcPct val="0"/>
              </a:spcAft>
            </a:pPr>
            <a:r>
              <a:rPr lang="en-US" altLang="en-US" sz="2600" b="1">
                <a:solidFill>
                  <a:srgbClr val="FFFF00"/>
                </a:solidFill>
                <a:latin typeface="Tempus Sans ITC" panose="04020404030D07020202" pitchFamily="82" charset="0"/>
              </a:rPr>
              <a:t>I tell you the truth, some who are standing here will not taste death before they see the kingdom of God come with power. </a:t>
            </a:r>
          </a:p>
          <a:p>
            <a:pPr fontAlgn="base">
              <a:spcBef>
                <a:spcPct val="0"/>
              </a:spcBef>
              <a:spcAft>
                <a:spcPct val="0"/>
              </a:spcAft>
            </a:pPr>
            <a:endParaRPr lang="en-US" altLang="en-US" sz="2600" b="1">
              <a:solidFill>
                <a:srgbClr val="FFFF00"/>
              </a:solidFill>
              <a:latin typeface="Tempus Sans ITC" panose="04020404030D07020202" pitchFamily="82" charset="0"/>
            </a:endParaRPr>
          </a:p>
          <a:p>
            <a:pPr fontAlgn="base">
              <a:spcBef>
                <a:spcPct val="0"/>
              </a:spcBef>
              <a:spcAft>
                <a:spcPct val="0"/>
              </a:spcAft>
            </a:pPr>
            <a:r>
              <a:rPr lang="en-US" altLang="en-US" sz="2600" b="1">
                <a:solidFill>
                  <a:srgbClr val="FFFFFF"/>
                </a:solidFill>
                <a:latin typeface="Tempus Sans ITC" panose="04020404030D07020202" pitchFamily="82" charset="0"/>
              </a:rPr>
              <a:t>Lk 9:1-2</a:t>
            </a:r>
          </a:p>
          <a:p>
            <a:pPr fontAlgn="base">
              <a:spcBef>
                <a:spcPct val="0"/>
              </a:spcBef>
              <a:spcAft>
                <a:spcPct val="0"/>
              </a:spcAft>
            </a:pPr>
            <a:r>
              <a:rPr lang="en-US" altLang="en-US" sz="2600" b="1">
                <a:solidFill>
                  <a:srgbClr val="FFFF00"/>
                </a:solidFill>
                <a:latin typeface="Tempus Sans ITC" panose="04020404030D07020202" pitchFamily="82" charset="0"/>
              </a:rPr>
              <a:t>When Jesus had called the Twelve together, he gave them power and authority to drive out all demons and to cure diseases, </a:t>
            </a:r>
          </a:p>
        </p:txBody>
      </p:sp>
      <p:sp>
        <p:nvSpPr>
          <p:cNvPr id="7171" name="Rectangle 3"/>
          <p:cNvSpPr>
            <a:spLocks noChangeArrowheads="1"/>
          </p:cNvSpPr>
          <p:nvPr/>
        </p:nvSpPr>
        <p:spPr bwMode="auto">
          <a:xfrm>
            <a:off x="4572000" y="990600"/>
            <a:ext cx="4572000" cy="525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s-ES" altLang="en-US" sz="2600" b="1" dirty="0">
                <a:solidFill>
                  <a:srgbClr val="FFFFFF"/>
                </a:solidFill>
                <a:latin typeface="Tempus Sans ITC" panose="04020404030D07020202" pitchFamily="82" charset="0"/>
              </a:rPr>
              <a:t>Mar 9:1</a:t>
            </a:r>
          </a:p>
          <a:p>
            <a:pPr fontAlgn="base">
              <a:spcBef>
                <a:spcPct val="0"/>
              </a:spcBef>
              <a:spcAft>
                <a:spcPct val="0"/>
              </a:spcAft>
            </a:pPr>
            <a:r>
              <a:rPr lang="es-ES" altLang="en-US" sz="2600" b="1" dirty="0">
                <a:solidFill>
                  <a:srgbClr val="FFFF00"/>
                </a:solidFill>
                <a:latin typeface="Tempus Sans ITC" panose="04020404030D07020202" pitchFamily="82" charset="0"/>
              </a:rPr>
              <a:t>De cierto os digo que hay algunos de los que están aquí, que no gustarán la muerte hasta que hayan visto el reino de Dios venido con poder.</a:t>
            </a:r>
            <a:endParaRPr lang="es-ES" altLang="en-US" sz="2600" b="1" dirty="0">
              <a:solidFill>
                <a:srgbClr val="FFFFFF"/>
              </a:solidFill>
              <a:latin typeface="Tempus Sans ITC" panose="04020404030D07020202" pitchFamily="82" charset="0"/>
            </a:endParaRPr>
          </a:p>
          <a:p>
            <a:pPr fontAlgn="base">
              <a:spcBef>
                <a:spcPct val="0"/>
              </a:spcBef>
              <a:spcAft>
                <a:spcPct val="0"/>
              </a:spcAft>
            </a:pPr>
            <a:endParaRPr lang="es-ES" altLang="en-US" sz="2600" b="1" dirty="0">
              <a:solidFill>
                <a:srgbClr val="FFFFFF"/>
              </a:solidFill>
              <a:latin typeface="Tempus Sans ITC" panose="04020404030D07020202" pitchFamily="82" charset="0"/>
            </a:endParaRPr>
          </a:p>
          <a:p>
            <a:pPr fontAlgn="base">
              <a:spcBef>
                <a:spcPct val="0"/>
              </a:spcBef>
              <a:spcAft>
                <a:spcPct val="0"/>
              </a:spcAft>
            </a:pPr>
            <a:r>
              <a:rPr lang="es-ES" altLang="en-US" sz="2600" b="1" dirty="0" err="1">
                <a:solidFill>
                  <a:srgbClr val="FFFFFF"/>
                </a:solidFill>
                <a:latin typeface="Tempus Sans ITC" panose="04020404030D07020202" pitchFamily="82" charset="0"/>
              </a:rPr>
              <a:t>Lc</a:t>
            </a:r>
            <a:r>
              <a:rPr lang="es-ES" altLang="en-US" sz="2600" b="1" dirty="0">
                <a:solidFill>
                  <a:srgbClr val="FFFFFF"/>
                </a:solidFill>
                <a:latin typeface="Tempus Sans ITC" panose="04020404030D07020202" pitchFamily="82" charset="0"/>
              </a:rPr>
              <a:t> 9:1</a:t>
            </a:r>
          </a:p>
          <a:p>
            <a:pPr fontAlgn="base">
              <a:spcBef>
                <a:spcPct val="0"/>
              </a:spcBef>
              <a:spcAft>
                <a:spcPct val="0"/>
              </a:spcAft>
            </a:pPr>
            <a:r>
              <a:rPr lang="es-ES" altLang="en-US" sz="2600" b="1" dirty="0">
                <a:solidFill>
                  <a:srgbClr val="FFFF00"/>
                </a:solidFill>
                <a:latin typeface="Tempus Sans ITC" panose="04020404030D07020202" pitchFamily="82" charset="0"/>
              </a:rPr>
              <a:t>Habiendo reunido a sus doce discípulos, les </a:t>
            </a:r>
            <a:r>
              <a:rPr lang="es-ES" altLang="en-US" sz="2600" b="1" dirty="0" err="1">
                <a:solidFill>
                  <a:srgbClr val="FFFF00"/>
                </a:solidFill>
                <a:latin typeface="Tempus Sans ITC" panose="04020404030D07020202" pitchFamily="82" charset="0"/>
              </a:rPr>
              <a:t>dió</a:t>
            </a:r>
            <a:r>
              <a:rPr lang="es-ES" altLang="en-US" sz="2600" b="1" dirty="0">
                <a:solidFill>
                  <a:srgbClr val="FFFF00"/>
                </a:solidFill>
                <a:latin typeface="Tempus Sans ITC" panose="04020404030D07020202" pitchFamily="82" charset="0"/>
              </a:rPr>
              <a:t> poder y autoridad sobre todos los demonios, y para sanar enfermedades. </a:t>
            </a:r>
          </a:p>
        </p:txBody>
      </p:sp>
      <p:sp>
        <p:nvSpPr>
          <p:cNvPr id="7172" name="Rectangle 4"/>
          <p:cNvSpPr>
            <a:spLocks noChangeArrowheads="1"/>
          </p:cNvSpPr>
          <p:nvPr/>
        </p:nvSpPr>
        <p:spPr bwMode="auto">
          <a:xfrm>
            <a:off x="0" y="3581400"/>
            <a:ext cx="9144000" cy="2971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b="1">
              <a:solidFill>
                <a:srgbClr val="000000"/>
              </a:solidFill>
              <a:latin typeface="Tempus Sans ITC" panose="04020404030D07020202" pitchFamily="82" charset="0"/>
            </a:endParaRPr>
          </a:p>
        </p:txBody>
      </p:sp>
    </p:spTree>
    <p:extLst>
      <p:ext uri="{BB962C8B-B14F-4D97-AF65-F5344CB8AC3E}">
        <p14:creationId xmlns:p14="http://schemas.microsoft.com/office/powerpoint/2010/main" val="42962671"/>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xit" presetSubtype="16" fill="hold" nodeType="clickEffect">
                                  <p:stCondLst>
                                    <p:cond delay="0"/>
                                  </p:stCondLst>
                                  <p:childTnLst>
                                    <p:animEffect transition="out" filter="plus(in)">
                                      <p:cBhvr>
                                        <p:cTn id="6" dur="1000"/>
                                        <p:tgtEl>
                                          <p:spTgt spid="7172"/>
                                        </p:tgtEl>
                                      </p:cBhvr>
                                    </p:animEffect>
                                    <p:set>
                                      <p:cBhvr>
                                        <p:cTn id="7" dur="1" fill="hold">
                                          <p:stCondLst>
                                            <p:cond delay="999"/>
                                          </p:stCondLst>
                                        </p:cTn>
                                        <p:tgtEl>
                                          <p:spTgt spid="717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3252" y="1828800"/>
            <a:ext cx="4419600" cy="167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600" b="1">
                <a:solidFill>
                  <a:srgbClr val="FFFFFF"/>
                </a:solidFill>
                <a:latin typeface="Tempus Sans ITC" panose="04020404030D07020202" pitchFamily="82" charset="0"/>
              </a:rPr>
              <a:t>Acts 1:8</a:t>
            </a:r>
          </a:p>
          <a:p>
            <a:pPr fontAlgn="base">
              <a:spcBef>
                <a:spcPct val="0"/>
              </a:spcBef>
              <a:spcAft>
                <a:spcPct val="0"/>
              </a:spcAft>
            </a:pPr>
            <a:r>
              <a:rPr lang="en-US" altLang="en-US" sz="2600" b="1">
                <a:solidFill>
                  <a:srgbClr val="FFFF00"/>
                </a:solidFill>
                <a:latin typeface="Tempus Sans ITC" panose="04020404030D07020202" pitchFamily="82" charset="0"/>
              </a:rPr>
              <a:t>but you shall receive power when the Holy Spirit has come upon you;</a:t>
            </a:r>
          </a:p>
        </p:txBody>
      </p:sp>
      <p:sp>
        <p:nvSpPr>
          <p:cNvPr id="8196" name="Rectangle 4"/>
          <p:cNvSpPr>
            <a:spLocks noChangeArrowheads="1"/>
          </p:cNvSpPr>
          <p:nvPr/>
        </p:nvSpPr>
        <p:spPr bwMode="auto">
          <a:xfrm>
            <a:off x="4711148" y="1828800"/>
            <a:ext cx="4419600" cy="167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s-ES" altLang="en-US" sz="2600" b="1">
                <a:solidFill>
                  <a:srgbClr val="FFFFFF"/>
                </a:solidFill>
                <a:latin typeface="Tempus Sans ITC" panose="04020404030D07020202" pitchFamily="82" charset="0"/>
              </a:rPr>
              <a:t>Hech 1:8</a:t>
            </a:r>
          </a:p>
          <a:p>
            <a:pPr fontAlgn="base">
              <a:spcBef>
                <a:spcPct val="0"/>
              </a:spcBef>
              <a:spcAft>
                <a:spcPct val="0"/>
              </a:spcAft>
            </a:pPr>
            <a:r>
              <a:rPr lang="es-ES" altLang="en-US" sz="2600" b="1">
                <a:solidFill>
                  <a:srgbClr val="FFFF00"/>
                </a:solidFill>
                <a:latin typeface="Tempus Sans ITC" panose="04020404030D07020202" pitchFamily="82" charset="0"/>
              </a:rPr>
              <a:t>pero recibiréis poder, cuando haya venido sobre vosotros el Espíritu Santo</a:t>
            </a:r>
          </a:p>
        </p:txBody>
      </p:sp>
      <p:sp>
        <p:nvSpPr>
          <p:cNvPr id="8197" name="Rectangle 5"/>
          <p:cNvSpPr>
            <a:spLocks noChangeArrowheads="1"/>
          </p:cNvSpPr>
          <p:nvPr/>
        </p:nvSpPr>
        <p:spPr bwMode="auto">
          <a:xfrm>
            <a:off x="-13252" y="4038600"/>
            <a:ext cx="4572000"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600" b="1">
                <a:solidFill>
                  <a:srgbClr val="FFFFFF"/>
                </a:solidFill>
                <a:latin typeface="Tempus Sans ITC" panose="04020404030D07020202" pitchFamily="82" charset="0"/>
              </a:rPr>
              <a:t>Rom 1:16</a:t>
            </a:r>
          </a:p>
          <a:p>
            <a:pPr fontAlgn="base">
              <a:spcBef>
                <a:spcPct val="0"/>
              </a:spcBef>
              <a:spcAft>
                <a:spcPct val="0"/>
              </a:spcAft>
            </a:pPr>
            <a:r>
              <a:rPr lang="en-US" altLang="en-US" sz="2600" b="1">
                <a:solidFill>
                  <a:srgbClr val="FFFF00"/>
                </a:solidFill>
                <a:latin typeface="Tempus Sans ITC" panose="04020404030D07020202" pitchFamily="82" charset="0"/>
              </a:rPr>
              <a:t>For I am not ashamed of the gospel, for it is the power of God for salvation to everyone who believes;</a:t>
            </a:r>
          </a:p>
        </p:txBody>
      </p:sp>
      <p:sp>
        <p:nvSpPr>
          <p:cNvPr id="8198" name="Rectangle 6"/>
          <p:cNvSpPr>
            <a:spLocks noChangeArrowheads="1"/>
          </p:cNvSpPr>
          <p:nvPr/>
        </p:nvSpPr>
        <p:spPr bwMode="auto">
          <a:xfrm>
            <a:off x="4711148" y="4038600"/>
            <a:ext cx="4419600"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600" b="1">
                <a:solidFill>
                  <a:srgbClr val="FFFFFF"/>
                </a:solidFill>
                <a:latin typeface="Tempus Sans ITC" panose="04020404030D07020202" pitchFamily="82" charset="0"/>
              </a:rPr>
              <a:t>Rom 1:16</a:t>
            </a:r>
          </a:p>
          <a:p>
            <a:pPr fontAlgn="base">
              <a:spcBef>
                <a:spcPct val="0"/>
              </a:spcBef>
              <a:spcAft>
                <a:spcPct val="0"/>
              </a:spcAft>
            </a:pPr>
            <a:r>
              <a:rPr lang="en-US" altLang="en-US" sz="2600" b="1">
                <a:solidFill>
                  <a:srgbClr val="FFFF00"/>
                </a:solidFill>
                <a:latin typeface="Tempus Sans ITC" panose="04020404030D07020202" pitchFamily="82" charset="0"/>
              </a:rPr>
              <a:t>Porque no me averg</a:t>
            </a:r>
            <a:r>
              <a:rPr lang="es-CO" altLang="en-US" sz="2600" b="1">
                <a:solidFill>
                  <a:srgbClr val="FFFF00"/>
                </a:solidFill>
                <a:latin typeface="Tempus Sans ITC" panose="04020404030D07020202" pitchFamily="82" charset="0"/>
              </a:rPr>
              <a:t>ü</a:t>
            </a:r>
            <a:r>
              <a:rPr lang="en-US" altLang="en-US" sz="2600" b="1">
                <a:solidFill>
                  <a:srgbClr val="FFFF00"/>
                </a:solidFill>
                <a:latin typeface="Tempus Sans ITC" panose="04020404030D07020202" pitchFamily="82" charset="0"/>
              </a:rPr>
              <a:t>enzo del evangelio, porque es poder de Dios para salvación a todo aquél que cree;</a:t>
            </a:r>
          </a:p>
        </p:txBody>
      </p:sp>
    </p:spTree>
    <p:extLst>
      <p:ext uri="{BB962C8B-B14F-4D97-AF65-F5344CB8AC3E}">
        <p14:creationId xmlns:p14="http://schemas.microsoft.com/office/powerpoint/2010/main" val="278981093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slide(fromRight)">
                                      <p:cBhvr>
                                        <p:cTn id="7" dur="1000"/>
                                        <p:tgtEl>
                                          <p:spTgt spid="8197"/>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8198"/>
                                        </p:tgtEl>
                                        <p:attrNameLst>
                                          <p:attrName>style.visibility</p:attrName>
                                        </p:attrNameLst>
                                      </p:cBhvr>
                                      <p:to>
                                        <p:strVal val="visible"/>
                                      </p:to>
                                    </p:set>
                                    <p:animEffect transition="in" filter="slide(fromLeft)">
                                      <p:cBhvr>
                                        <p:cTn id="10" dur="1000"/>
                                        <p:tgtEl>
                                          <p:spTgt spid="8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1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2590800"/>
            <a:ext cx="4419600" cy="247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600" b="1">
                <a:solidFill>
                  <a:srgbClr val="FFFFFF"/>
                </a:solidFill>
                <a:latin typeface="Tempus Sans ITC" panose="04020404030D07020202" pitchFamily="82" charset="0"/>
              </a:rPr>
              <a:t>Eph 1:20-21</a:t>
            </a:r>
          </a:p>
          <a:p>
            <a:pPr fontAlgn="base">
              <a:spcBef>
                <a:spcPct val="0"/>
              </a:spcBef>
              <a:spcAft>
                <a:spcPct val="0"/>
              </a:spcAft>
            </a:pPr>
            <a:r>
              <a:rPr lang="en-US" altLang="en-US" sz="2600" b="1">
                <a:solidFill>
                  <a:srgbClr val="FFFF00"/>
                </a:solidFill>
                <a:latin typeface="Tempus Sans ITC" panose="04020404030D07020202" pitchFamily="82" charset="0"/>
              </a:rPr>
              <a:t>He raised Him from the dead, and seated Him at His right hand in the heavenly places, far above all rule and authori-ty and power and dominion,</a:t>
            </a:r>
          </a:p>
        </p:txBody>
      </p:sp>
      <p:sp>
        <p:nvSpPr>
          <p:cNvPr id="9222" name="Rectangle 6"/>
          <p:cNvSpPr>
            <a:spLocks noChangeArrowheads="1"/>
          </p:cNvSpPr>
          <p:nvPr/>
        </p:nvSpPr>
        <p:spPr bwMode="auto">
          <a:xfrm>
            <a:off x="4724400" y="2590800"/>
            <a:ext cx="4419600" cy="247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600" b="1">
                <a:solidFill>
                  <a:srgbClr val="FFFFFF"/>
                </a:solidFill>
                <a:latin typeface="Tempus Sans ITC" panose="04020404030D07020202" pitchFamily="82" charset="0"/>
              </a:rPr>
              <a:t>Ef 1:20-21</a:t>
            </a:r>
          </a:p>
          <a:p>
            <a:pPr fontAlgn="base">
              <a:spcBef>
                <a:spcPct val="0"/>
              </a:spcBef>
              <a:spcAft>
                <a:spcPct val="0"/>
              </a:spcAft>
            </a:pPr>
            <a:r>
              <a:rPr lang="en-US" altLang="en-US" sz="2600" b="1">
                <a:solidFill>
                  <a:srgbClr val="FFFF00"/>
                </a:solidFill>
                <a:latin typeface="Tempus Sans ITC" panose="04020404030D07020202" pitchFamily="82" charset="0"/>
              </a:rPr>
              <a:t>resucitándole de los muertos y sentándole a su diestra en los lugares celestiales, sobre todo principado y autoridad y poder y señorío,</a:t>
            </a:r>
          </a:p>
        </p:txBody>
      </p:sp>
    </p:spTree>
    <p:extLst>
      <p:ext uri="{BB962C8B-B14F-4D97-AF65-F5344CB8AC3E}">
        <p14:creationId xmlns:p14="http://schemas.microsoft.com/office/powerpoint/2010/main" val="13500617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slide(fromBottom)">
                                      <p:cBhvr>
                                        <p:cTn id="7" dur="1000"/>
                                        <p:tgtEl>
                                          <p:spTgt spid="9218"/>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9222"/>
                                        </p:tgtEl>
                                        <p:attrNameLst>
                                          <p:attrName>style.visibility</p:attrName>
                                        </p:attrNameLst>
                                      </p:cBhvr>
                                      <p:to>
                                        <p:strVal val="visible"/>
                                      </p:to>
                                    </p:set>
                                    <p:animEffect transition="in" filter="slide(fromTop)">
                                      <p:cBhvr>
                                        <p:cTn id="10" dur="10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1143000"/>
            <a:ext cx="4419600" cy="358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lnSpc>
                <a:spcPct val="110000"/>
              </a:lnSpc>
              <a:spcBef>
                <a:spcPct val="0"/>
              </a:spcBef>
              <a:spcAft>
                <a:spcPct val="0"/>
              </a:spcAft>
            </a:pPr>
            <a:r>
              <a:rPr lang="en-US" altLang="en-US" sz="2600" b="1" dirty="0">
                <a:solidFill>
                  <a:srgbClr val="FFFF00"/>
                </a:solidFill>
                <a:latin typeface="Tempus Sans ITC" panose="04020404030D07020202" pitchFamily="82" charset="0"/>
              </a:rPr>
              <a:t>The Bible speaks much of power:</a:t>
            </a:r>
            <a:r>
              <a:rPr lang="en-US" altLang="en-US" sz="2600" b="1" dirty="0">
                <a:solidFill>
                  <a:srgbClr val="FFFFFF"/>
                </a:solidFill>
                <a:latin typeface="Tempus Sans ITC" panose="04020404030D07020202" pitchFamily="82" charset="0"/>
              </a:rPr>
              <a:t>  </a:t>
            </a:r>
          </a:p>
          <a:p>
            <a:pPr fontAlgn="base">
              <a:lnSpc>
                <a:spcPct val="110000"/>
              </a:lnSpc>
              <a:spcBef>
                <a:spcPct val="0"/>
              </a:spcBef>
              <a:spcAft>
                <a:spcPct val="0"/>
              </a:spcAft>
            </a:pPr>
            <a:r>
              <a:rPr lang="en-US" altLang="en-US" sz="2600" b="1" dirty="0">
                <a:solidFill>
                  <a:srgbClr val="FFFFFF"/>
                </a:solidFill>
                <a:latin typeface="Tempus Sans ITC" panose="04020404030D07020202" pitchFamily="82" charset="0"/>
              </a:rPr>
              <a:t>the power of the kingdom</a:t>
            </a:r>
          </a:p>
          <a:p>
            <a:pPr fontAlgn="base">
              <a:lnSpc>
                <a:spcPct val="110000"/>
              </a:lnSpc>
              <a:spcBef>
                <a:spcPct val="0"/>
              </a:spcBef>
              <a:spcAft>
                <a:spcPct val="0"/>
              </a:spcAft>
            </a:pPr>
            <a:r>
              <a:rPr lang="en-US" altLang="en-US" sz="2600" b="1" dirty="0">
                <a:solidFill>
                  <a:srgbClr val="FFFFFF"/>
                </a:solidFill>
                <a:latin typeface="Tempus Sans ITC" panose="04020404030D07020202" pitchFamily="82" charset="0"/>
              </a:rPr>
              <a:t>the power to cast out demons the power of the Holy Spirit the power of the gospel, and the powers that exist in the </a:t>
            </a:r>
          </a:p>
          <a:p>
            <a:pPr fontAlgn="base">
              <a:lnSpc>
                <a:spcPct val="110000"/>
              </a:lnSpc>
              <a:spcBef>
                <a:spcPct val="0"/>
              </a:spcBef>
              <a:spcAft>
                <a:spcPct val="0"/>
              </a:spcAft>
            </a:pPr>
            <a:r>
              <a:rPr lang="en-US" altLang="en-US" sz="2600" b="1" dirty="0">
                <a:solidFill>
                  <a:srgbClr val="FFFFFF"/>
                </a:solidFill>
                <a:latin typeface="Tempus Sans ITC" panose="04020404030D07020202" pitchFamily="82" charset="0"/>
              </a:rPr>
              <a:t>     universe.</a:t>
            </a:r>
          </a:p>
        </p:txBody>
      </p:sp>
      <p:sp>
        <p:nvSpPr>
          <p:cNvPr id="5123" name="Rectangle 3"/>
          <p:cNvSpPr>
            <a:spLocks noChangeArrowheads="1"/>
          </p:cNvSpPr>
          <p:nvPr/>
        </p:nvSpPr>
        <p:spPr bwMode="auto">
          <a:xfrm>
            <a:off x="0" y="5029200"/>
            <a:ext cx="4419600" cy="1679575"/>
          </a:xfrm>
          <a:prstGeom prst="rect">
            <a:avLst/>
          </a:prstGeom>
          <a:solidFill>
            <a:srgbClr val="FDF1DB"/>
          </a:solidFill>
          <a:ln>
            <a:noFill/>
          </a:ln>
          <a:effectLst/>
        </p:spPr>
        <p:txBody>
          <a:bodyPr anchor="ctr">
            <a:spAutoFit/>
          </a:bodyPr>
          <a:lstStyle/>
          <a:p>
            <a:pPr algn="ctr" fontAlgn="base">
              <a:spcBef>
                <a:spcPct val="0"/>
              </a:spcBef>
              <a:spcAft>
                <a:spcPct val="0"/>
              </a:spcAft>
            </a:pPr>
            <a:r>
              <a:rPr lang="en-US" altLang="en-US" sz="2600" b="1">
                <a:solidFill>
                  <a:srgbClr val="000000"/>
                </a:solidFill>
                <a:latin typeface="Tempus Sans ITC" panose="04020404030D07020202" pitchFamily="82" charset="0"/>
              </a:rPr>
              <a:t>But the greatest power on earth was given to you and to me:  it lies within each one of us. </a:t>
            </a:r>
          </a:p>
        </p:txBody>
      </p:sp>
      <p:sp>
        <p:nvSpPr>
          <p:cNvPr id="5124" name="Rectangle 4"/>
          <p:cNvSpPr>
            <a:spLocks noChangeArrowheads="1"/>
          </p:cNvSpPr>
          <p:nvPr/>
        </p:nvSpPr>
        <p:spPr bwMode="auto">
          <a:xfrm>
            <a:off x="4724400" y="1143000"/>
            <a:ext cx="4419600" cy="358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lnSpc>
                <a:spcPct val="110000"/>
              </a:lnSpc>
              <a:spcBef>
                <a:spcPct val="0"/>
              </a:spcBef>
              <a:spcAft>
                <a:spcPct val="0"/>
              </a:spcAft>
            </a:pPr>
            <a:r>
              <a:rPr lang="en-US" altLang="en-US" sz="2600" b="1">
                <a:solidFill>
                  <a:srgbClr val="FFFF00"/>
                </a:solidFill>
                <a:latin typeface="Tempus Sans ITC" panose="04020404030D07020202" pitchFamily="82" charset="0"/>
              </a:rPr>
              <a:t>La biblia habla mucho de poder:</a:t>
            </a:r>
            <a:r>
              <a:rPr lang="en-US" altLang="en-US" sz="2600" b="1">
                <a:solidFill>
                  <a:srgbClr val="FFFFFF"/>
                </a:solidFill>
                <a:latin typeface="Tempus Sans ITC" panose="04020404030D07020202" pitchFamily="82" charset="0"/>
              </a:rPr>
              <a:t>  </a:t>
            </a:r>
          </a:p>
          <a:p>
            <a:pPr fontAlgn="base">
              <a:lnSpc>
                <a:spcPct val="110000"/>
              </a:lnSpc>
              <a:spcBef>
                <a:spcPct val="0"/>
              </a:spcBef>
              <a:spcAft>
                <a:spcPct val="0"/>
              </a:spcAft>
            </a:pPr>
            <a:r>
              <a:rPr lang="en-US" altLang="en-US" sz="2600" b="1">
                <a:solidFill>
                  <a:srgbClr val="FFFFFF"/>
                </a:solidFill>
                <a:latin typeface="Tempus Sans ITC" panose="04020404030D07020202" pitchFamily="82" charset="0"/>
              </a:rPr>
              <a:t>el poder del reino</a:t>
            </a:r>
          </a:p>
          <a:p>
            <a:pPr fontAlgn="base">
              <a:lnSpc>
                <a:spcPct val="110000"/>
              </a:lnSpc>
              <a:spcBef>
                <a:spcPct val="0"/>
              </a:spcBef>
              <a:spcAft>
                <a:spcPct val="0"/>
              </a:spcAft>
            </a:pPr>
            <a:r>
              <a:rPr lang="en-US" altLang="en-US" sz="2600" b="1">
                <a:solidFill>
                  <a:srgbClr val="FFFFFF"/>
                </a:solidFill>
                <a:latin typeface="Tempus Sans ITC" panose="04020404030D07020202" pitchFamily="82" charset="0"/>
              </a:rPr>
              <a:t>el poder sobre los demons </a:t>
            </a:r>
          </a:p>
          <a:p>
            <a:pPr fontAlgn="base">
              <a:lnSpc>
                <a:spcPct val="110000"/>
              </a:lnSpc>
              <a:spcBef>
                <a:spcPct val="0"/>
              </a:spcBef>
              <a:spcAft>
                <a:spcPct val="0"/>
              </a:spcAft>
            </a:pPr>
            <a:r>
              <a:rPr lang="en-US" altLang="en-US" sz="2600" b="1">
                <a:solidFill>
                  <a:srgbClr val="FFFFFF"/>
                </a:solidFill>
                <a:latin typeface="Tempus Sans ITC" panose="04020404030D07020202" pitchFamily="82" charset="0"/>
              </a:rPr>
              <a:t>el poder del espíritu santo</a:t>
            </a:r>
          </a:p>
          <a:p>
            <a:pPr fontAlgn="base">
              <a:lnSpc>
                <a:spcPct val="110000"/>
              </a:lnSpc>
              <a:spcBef>
                <a:spcPct val="0"/>
              </a:spcBef>
              <a:spcAft>
                <a:spcPct val="0"/>
              </a:spcAft>
            </a:pPr>
            <a:r>
              <a:rPr lang="en-US" altLang="en-US" sz="2600" b="1">
                <a:solidFill>
                  <a:srgbClr val="FFFFFF"/>
                </a:solidFill>
                <a:latin typeface="Tempus Sans ITC" panose="04020404030D07020202" pitchFamily="82" charset="0"/>
              </a:rPr>
              <a:t>el poder del evangelio, y</a:t>
            </a:r>
          </a:p>
          <a:p>
            <a:pPr fontAlgn="base">
              <a:lnSpc>
                <a:spcPct val="110000"/>
              </a:lnSpc>
              <a:spcBef>
                <a:spcPct val="0"/>
              </a:spcBef>
              <a:spcAft>
                <a:spcPct val="0"/>
              </a:spcAft>
            </a:pPr>
            <a:r>
              <a:rPr lang="en-US" altLang="en-US" sz="2600" b="1">
                <a:solidFill>
                  <a:srgbClr val="FFFFFF"/>
                </a:solidFill>
                <a:latin typeface="Tempus Sans ITC" panose="04020404030D07020202" pitchFamily="82" charset="0"/>
              </a:rPr>
              <a:t>los poderes que existen en el </a:t>
            </a:r>
          </a:p>
          <a:p>
            <a:pPr fontAlgn="base">
              <a:lnSpc>
                <a:spcPct val="110000"/>
              </a:lnSpc>
              <a:spcBef>
                <a:spcPct val="0"/>
              </a:spcBef>
              <a:spcAft>
                <a:spcPct val="0"/>
              </a:spcAft>
            </a:pPr>
            <a:r>
              <a:rPr lang="en-US" altLang="en-US" sz="2600" b="1">
                <a:solidFill>
                  <a:srgbClr val="FFFFFF"/>
                </a:solidFill>
                <a:latin typeface="Tempus Sans ITC" panose="04020404030D07020202" pitchFamily="82" charset="0"/>
              </a:rPr>
              <a:t>     universo</a:t>
            </a:r>
          </a:p>
        </p:txBody>
      </p:sp>
      <p:sp>
        <p:nvSpPr>
          <p:cNvPr id="5125" name="Rectangle 5"/>
          <p:cNvSpPr>
            <a:spLocks noChangeArrowheads="1"/>
          </p:cNvSpPr>
          <p:nvPr/>
        </p:nvSpPr>
        <p:spPr bwMode="auto">
          <a:xfrm>
            <a:off x="4724400" y="5029200"/>
            <a:ext cx="4419600" cy="1679575"/>
          </a:xfrm>
          <a:prstGeom prst="rect">
            <a:avLst/>
          </a:prstGeom>
          <a:solidFill>
            <a:srgbClr val="FDF1DB"/>
          </a:solidFill>
          <a:ln>
            <a:noFill/>
          </a:ln>
          <a:effectLst/>
        </p:spPr>
        <p:txBody>
          <a:bodyPr anchor="ctr">
            <a:spAutoFit/>
          </a:bodyPr>
          <a:lstStyle/>
          <a:p>
            <a:pPr algn="ctr" fontAlgn="base">
              <a:spcBef>
                <a:spcPct val="0"/>
              </a:spcBef>
              <a:spcAft>
                <a:spcPct val="0"/>
              </a:spcAft>
            </a:pPr>
            <a:r>
              <a:rPr lang="en-US" altLang="en-US" sz="2600" b="1">
                <a:solidFill>
                  <a:srgbClr val="000000"/>
                </a:solidFill>
                <a:latin typeface="Tempus Sans ITC" panose="04020404030D07020202" pitchFamily="82" charset="0"/>
              </a:rPr>
              <a:t>Pero el poder m</a:t>
            </a:r>
            <a:r>
              <a:rPr lang="es-CO" altLang="en-US" sz="2600" b="1">
                <a:solidFill>
                  <a:srgbClr val="000000"/>
                </a:solidFill>
                <a:latin typeface="Tempus Sans ITC" panose="04020404030D07020202" pitchFamily="82" charset="0"/>
              </a:rPr>
              <a:t>ás fuerte en la tierra fue dado a Vd. y a mí:  está dentro de cada uno de nosotros.</a:t>
            </a:r>
            <a:endParaRPr lang="en-US" altLang="en-US" sz="2600" b="1">
              <a:solidFill>
                <a:srgbClr val="000000"/>
              </a:solidFill>
              <a:latin typeface="Tempus Sans ITC" panose="04020404030D07020202" pitchFamily="82" charset="0"/>
            </a:endParaRPr>
          </a:p>
        </p:txBody>
      </p:sp>
    </p:spTree>
    <p:extLst>
      <p:ext uri="{BB962C8B-B14F-4D97-AF65-F5344CB8AC3E}">
        <p14:creationId xmlns:p14="http://schemas.microsoft.com/office/powerpoint/2010/main" val="8633099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6"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strVal val="(6*min(max(#ppt_w*#ppt_h,.3),1)-7.4)/-.7*#ppt_w"/>
                                          </p:val>
                                        </p:tav>
                                        <p:tav tm="100000">
                                          <p:val>
                                            <p:strVal val="#ppt_w"/>
                                          </p:val>
                                        </p:tav>
                                      </p:tavLst>
                                    </p:anim>
                                    <p:anim calcmode="lin" valueType="num">
                                      <p:cBhvr>
                                        <p:cTn id="8" dur="1000" fill="hold"/>
                                        <p:tgtEl>
                                          <p:spTgt spid="5122"/>
                                        </p:tgtEl>
                                        <p:attrNameLst>
                                          <p:attrName>ppt_h</p:attrName>
                                        </p:attrNameLst>
                                      </p:cBhvr>
                                      <p:tavLst>
                                        <p:tav tm="0">
                                          <p:val>
                                            <p:strVal val="(6*min(max(#ppt_w*#ppt_h,.3),1)-7.4)/-.7*#ppt_h"/>
                                          </p:val>
                                        </p:tav>
                                        <p:tav tm="100000">
                                          <p:val>
                                            <p:strVal val="#ppt_h"/>
                                          </p:val>
                                        </p:tav>
                                      </p:tavLst>
                                    </p:anim>
                                    <p:anim calcmode="lin" valueType="num">
                                      <p:cBhvr>
                                        <p:cTn id="9" dur="1000" fill="hold"/>
                                        <p:tgtEl>
                                          <p:spTgt spid="5122"/>
                                        </p:tgtEl>
                                        <p:attrNameLst>
                                          <p:attrName>ppt_x</p:attrName>
                                        </p:attrNameLst>
                                      </p:cBhvr>
                                      <p:tavLst>
                                        <p:tav tm="0">
                                          <p:val>
                                            <p:fltVal val="0.5"/>
                                          </p:val>
                                        </p:tav>
                                        <p:tav tm="100000">
                                          <p:val>
                                            <p:strVal val="#ppt_x"/>
                                          </p:val>
                                        </p:tav>
                                      </p:tavLst>
                                    </p:anim>
                                    <p:anim calcmode="lin" valueType="num">
                                      <p:cBhvr>
                                        <p:cTn id="10" dur="1000" fill="hold"/>
                                        <p:tgtEl>
                                          <p:spTgt spid="5122"/>
                                        </p:tgtEl>
                                        <p:attrNameLst>
                                          <p:attrName>ppt_y</p:attrName>
                                        </p:attrNameLst>
                                      </p:cBhvr>
                                      <p:tavLst>
                                        <p:tav tm="0">
                                          <p:val>
                                            <p:strVal val="1+(6*min(max(#ppt_w*#ppt_h,.3),1)-7.4)/-.7*#ppt_h/2"/>
                                          </p:val>
                                        </p:tav>
                                        <p:tav tm="100000">
                                          <p:val>
                                            <p:strVal val="#ppt_y"/>
                                          </p:val>
                                        </p:tav>
                                      </p:tavLst>
                                    </p:anim>
                                  </p:childTnLst>
                                </p:cTn>
                              </p:par>
                              <p:par>
                                <p:cTn id="11" presetID="23" presetClass="entr" presetSubtype="36" fill="hold" grpId="0" nodeType="withEffect">
                                  <p:stCondLst>
                                    <p:cond delay="0"/>
                                  </p:stCondLst>
                                  <p:childTnLst>
                                    <p:set>
                                      <p:cBhvr>
                                        <p:cTn id="12" dur="1" fill="hold">
                                          <p:stCondLst>
                                            <p:cond delay="0"/>
                                          </p:stCondLst>
                                        </p:cTn>
                                        <p:tgtEl>
                                          <p:spTgt spid="5124"/>
                                        </p:tgtEl>
                                        <p:attrNameLst>
                                          <p:attrName>style.visibility</p:attrName>
                                        </p:attrNameLst>
                                      </p:cBhvr>
                                      <p:to>
                                        <p:strVal val="visible"/>
                                      </p:to>
                                    </p:set>
                                    <p:anim calcmode="lin" valueType="num">
                                      <p:cBhvr>
                                        <p:cTn id="13" dur="1000" fill="hold"/>
                                        <p:tgtEl>
                                          <p:spTgt spid="5124"/>
                                        </p:tgtEl>
                                        <p:attrNameLst>
                                          <p:attrName>ppt_w</p:attrName>
                                        </p:attrNameLst>
                                      </p:cBhvr>
                                      <p:tavLst>
                                        <p:tav tm="0">
                                          <p:val>
                                            <p:strVal val="(6*min(max(#ppt_w*#ppt_h,.3),1)-7.4)/-.7*#ppt_w"/>
                                          </p:val>
                                        </p:tav>
                                        <p:tav tm="100000">
                                          <p:val>
                                            <p:strVal val="#ppt_w"/>
                                          </p:val>
                                        </p:tav>
                                      </p:tavLst>
                                    </p:anim>
                                    <p:anim calcmode="lin" valueType="num">
                                      <p:cBhvr>
                                        <p:cTn id="14" dur="1000" fill="hold"/>
                                        <p:tgtEl>
                                          <p:spTgt spid="5124"/>
                                        </p:tgtEl>
                                        <p:attrNameLst>
                                          <p:attrName>ppt_h</p:attrName>
                                        </p:attrNameLst>
                                      </p:cBhvr>
                                      <p:tavLst>
                                        <p:tav tm="0">
                                          <p:val>
                                            <p:strVal val="(6*min(max(#ppt_w*#ppt_h,.3),1)-7.4)/-.7*#ppt_h"/>
                                          </p:val>
                                        </p:tav>
                                        <p:tav tm="100000">
                                          <p:val>
                                            <p:strVal val="#ppt_h"/>
                                          </p:val>
                                        </p:tav>
                                      </p:tavLst>
                                    </p:anim>
                                    <p:anim calcmode="lin" valueType="num">
                                      <p:cBhvr>
                                        <p:cTn id="15" dur="1000" fill="hold"/>
                                        <p:tgtEl>
                                          <p:spTgt spid="5124"/>
                                        </p:tgtEl>
                                        <p:attrNameLst>
                                          <p:attrName>ppt_x</p:attrName>
                                        </p:attrNameLst>
                                      </p:cBhvr>
                                      <p:tavLst>
                                        <p:tav tm="0">
                                          <p:val>
                                            <p:fltVal val="0.5"/>
                                          </p:val>
                                        </p:tav>
                                        <p:tav tm="100000">
                                          <p:val>
                                            <p:strVal val="#ppt_x"/>
                                          </p:val>
                                        </p:tav>
                                      </p:tavLst>
                                    </p:anim>
                                    <p:anim calcmode="lin" valueType="num">
                                      <p:cBhvr>
                                        <p:cTn id="16" dur="1000" fill="hold"/>
                                        <p:tgtEl>
                                          <p:spTgt spid="5124"/>
                                        </p:tgtEl>
                                        <p:attrNameLst>
                                          <p:attrName>ppt_y</p:attrName>
                                        </p:attrNameLst>
                                      </p:cBhvr>
                                      <p:tavLst>
                                        <p:tav tm="0">
                                          <p:val>
                                            <p:strVal val="1+(6*min(max(#ppt_w*#ppt_h,.3),1)-7.4)/-.7*#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5123"/>
                                        </p:tgtEl>
                                        <p:attrNameLst>
                                          <p:attrName>style.visibility</p:attrName>
                                        </p:attrNameLst>
                                      </p:cBhvr>
                                      <p:to>
                                        <p:strVal val="visible"/>
                                      </p:to>
                                    </p:set>
                                    <p:animEffect transition="in" filter="strips(downLeft)">
                                      <p:cBhvr>
                                        <p:cTn id="21" dur="1000"/>
                                        <p:tgtEl>
                                          <p:spTgt spid="5123"/>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5125"/>
                                        </p:tgtEl>
                                        <p:attrNameLst>
                                          <p:attrName>style.visibility</p:attrName>
                                        </p:attrNameLst>
                                      </p:cBhvr>
                                      <p:to>
                                        <p:strVal val="visible"/>
                                      </p:to>
                                    </p:set>
                                    <p:animEffect transition="in" filter="strips(downRight)">
                                      <p:cBhvr>
                                        <p:cTn id="24" dur="10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animBg="1"/>
      <p:bldP spid="5124" grpId="0"/>
      <p:bldP spid="51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44450"/>
            <a:ext cx="42672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n-US" altLang="en-US" sz="2800" b="1">
                <a:solidFill>
                  <a:srgbClr val="FFFFFF"/>
                </a:solidFill>
                <a:latin typeface="Tempus Sans ITC" panose="04020404030D07020202" pitchFamily="82" charset="0"/>
              </a:rPr>
              <a:t>In Eden, God placed the most powerful thing in the world in our hands:</a:t>
            </a:r>
          </a:p>
        </p:txBody>
      </p:sp>
      <p:sp>
        <p:nvSpPr>
          <p:cNvPr id="10246" name="Rectangle 6"/>
          <p:cNvSpPr>
            <a:spLocks noChangeArrowheads="1"/>
          </p:cNvSpPr>
          <p:nvPr/>
        </p:nvSpPr>
        <p:spPr bwMode="auto">
          <a:xfrm>
            <a:off x="4953000" y="-44450"/>
            <a:ext cx="4191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n-US" altLang="en-US" sz="2800" b="1">
                <a:solidFill>
                  <a:srgbClr val="FFFFFF"/>
                </a:solidFill>
                <a:latin typeface="Tempus Sans ITC" panose="04020404030D07020202" pitchFamily="82" charset="0"/>
              </a:rPr>
              <a:t>En Edén, God puso en nuestras manos la cosa más poderosa del mundo:</a:t>
            </a:r>
          </a:p>
        </p:txBody>
      </p:sp>
      <p:pic>
        <p:nvPicPr>
          <p:cNvPr id="10247" name="Picture 7" descr="Choices bad go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676400"/>
            <a:ext cx="3941763" cy="4648200"/>
          </a:xfrm>
          <a:prstGeom prst="rect">
            <a:avLst/>
          </a:prstGeom>
          <a:noFill/>
          <a:extLst>
            <a:ext uri="{909E8E84-426E-40DD-AFC4-6F175D3DCCD1}">
              <a14:hiddenFill xmlns:a14="http://schemas.microsoft.com/office/drawing/2010/main">
                <a:solidFill>
                  <a:srgbClr val="FFFFFF"/>
                </a:solidFill>
              </a14:hiddenFill>
            </a:ext>
          </a:extLst>
        </p:spPr>
      </p:pic>
      <p:sp>
        <p:nvSpPr>
          <p:cNvPr id="10248" name="Rectangle 8"/>
          <p:cNvSpPr>
            <a:spLocks noChangeArrowheads="1"/>
          </p:cNvSpPr>
          <p:nvPr/>
        </p:nvSpPr>
        <p:spPr bwMode="auto">
          <a:xfrm>
            <a:off x="1143000" y="2590800"/>
            <a:ext cx="16764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0"/>
              </a:spcBef>
              <a:spcAft>
                <a:spcPct val="0"/>
              </a:spcAft>
            </a:pPr>
            <a:r>
              <a:rPr lang="en-US" altLang="en-US" sz="3600" b="1">
                <a:solidFill>
                  <a:srgbClr val="FFFF00"/>
                </a:solidFill>
                <a:latin typeface="Tempus Sans ITC" panose="04020404030D07020202" pitchFamily="82" charset="0"/>
              </a:rPr>
              <a:t>The</a:t>
            </a:r>
          </a:p>
          <a:p>
            <a:pPr algn="ctr" fontAlgn="base">
              <a:spcBef>
                <a:spcPct val="0"/>
              </a:spcBef>
              <a:spcAft>
                <a:spcPct val="0"/>
              </a:spcAft>
            </a:pPr>
            <a:r>
              <a:rPr lang="en-US" altLang="en-US" sz="3600" b="1">
                <a:solidFill>
                  <a:srgbClr val="FFFF00"/>
                </a:solidFill>
                <a:latin typeface="Tempus Sans ITC" panose="04020404030D07020202" pitchFamily="82" charset="0"/>
              </a:rPr>
              <a:t>power </a:t>
            </a:r>
          </a:p>
          <a:p>
            <a:pPr algn="ctr" fontAlgn="base">
              <a:spcBef>
                <a:spcPct val="0"/>
              </a:spcBef>
              <a:spcAft>
                <a:spcPct val="0"/>
              </a:spcAft>
            </a:pPr>
            <a:r>
              <a:rPr lang="en-US" altLang="en-US" sz="3600" b="1">
                <a:solidFill>
                  <a:srgbClr val="FFFF00"/>
                </a:solidFill>
                <a:latin typeface="Tempus Sans ITC" panose="04020404030D07020202" pitchFamily="82" charset="0"/>
              </a:rPr>
              <a:t>of</a:t>
            </a:r>
          </a:p>
          <a:p>
            <a:pPr algn="ctr" fontAlgn="base">
              <a:spcBef>
                <a:spcPct val="0"/>
              </a:spcBef>
              <a:spcAft>
                <a:spcPct val="0"/>
              </a:spcAft>
            </a:pPr>
            <a:r>
              <a:rPr lang="en-US" altLang="en-US" sz="3600" b="1">
                <a:solidFill>
                  <a:srgbClr val="FFFF00"/>
                </a:solidFill>
                <a:latin typeface="Tempus Sans ITC" panose="04020404030D07020202" pitchFamily="82" charset="0"/>
              </a:rPr>
              <a:t>choice!</a:t>
            </a:r>
          </a:p>
        </p:txBody>
      </p:sp>
      <p:sp>
        <p:nvSpPr>
          <p:cNvPr id="10249" name="Rectangle 9"/>
          <p:cNvSpPr>
            <a:spLocks noChangeArrowheads="1"/>
          </p:cNvSpPr>
          <p:nvPr/>
        </p:nvSpPr>
        <p:spPr bwMode="auto">
          <a:xfrm>
            <a:off x="6477000" y="2628900"/>
            <a:ext cx="18288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0"/>
              </a:spcBef>
              <a:spcAft>
                <a:spcPct val="0"/>
              </a:spcAft>
            </a:pPr>
            <a:r>
              <a:rPr lang="en-US" altLang="en-US" sz="3600" b="1">
                <a:solidFill>
                  <a:srgbClr val="FFFF00"/>
                </a:solidFill>
                <a:latin typeface="Tempus Sans ITC" panose="04020404030D07020202" pitchFamily="82" charset="0"/>
              </a:rPr>
              <a:t>El</a:t>
            </a:r>
          </a:p>
          <a:p>
            <a:pPr algn="ctr" fontAlgn="base">
              <a:spcBef>
                <a:spcPct val="0"/>
              </a:spcBef>
              <a:spcAft>
                <a:spcPct val="0"/>
              </a:spcAft>
            </a:pPr>
            <a:r>
              <a:rPr lang="en-US" altLang="en-US" sz="3600" b="1">
                <a:solidFill>
                  <a:srgbClr val="FFFF00"/>
                </a:solidFill>
                <a:latin typeface="Tempus Sans ITC" panose="04020404030D07020202" pitchFamily="82" charset="0"/>
              </a:rPr>
              <a:t>poder </a:t>
            </a:r>
          </a:p>
          <a:p>
            <a:pPr algn="ctr" fontAlgn="base">
              <a:spcBef>
                <a:spcPct val="0"/>
              </a:spcBef>
              <a:spcAft>
                <a:spcPct val="0"/>
              </a:spcAft>
            </a:pPr>
            <a:r>
              <a:rPr lang="en-US" altLang="en-US" sz="3600" b="1">
                <a:solidFill>
                  <a:srgbClr val="FFFF00"/>
                </a:solidFill>
                <a:latin typeface="Tempus Sans ITC" panose="04020404030D07020202" pitchFamily="82" charset="0"/>
              </a:rPr>
              <a:t>de</a:t>
            </a:r>
          </a:p>
          <a:p>
            <a:pPr algn="ctr" fontAlgn="base">
              <a:spcBef>
                <a:spcPct val="0"/>
              </a:spcBef>
              <a:spcAft>
                <a:spcPct val="0"/>
              </a:spcAft>
            </a:pPr>
            <a:r>
              <a:rPr lang="en-US" altLang="en-US" sz="3600" b="1">
                <a:solidFill>
                  <a:srgbClr val="FFFF00"/>
                </a:solidFill>
                <a:latin typeface="Tempus Sans ITC" panose="04020404030D07020202" pitchFamily="82" charset="0"/>
              </a:rPr>
              <a:t>escoger!</a:t>
            </a:r>
          </a:p>
        </p:txBody>
      </p:sp>
      <p:sp>
        <p:nvSpPr>
          <p:cNvPr id="10251" name="Rectangle 11"/>
          <p:cNvSpPr>
            <a:spLocks noChangeArrowheads="1"/>
          </p:cNvSpPr>
          <p:nvPr/>
        </p:nvSpPr>
        <p:spPr bwMode="auto">
          <a:xfrm>
            <a:off x="3505200" y="6096000"/>
            <a:ext cx="2209800" cy="609600"/>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b="1">
              <a:solidFill>
                <a:srgbClr val="000000"/>
              </a:solidFill>
              <a:latin typeface="Tempus Sans ITC" panose="04020404030D07020202" pitchFamily="82" charset="0"/>
            </a:endParaRPr>
          </a:p>
        </p:txBody>
      </p:sp>
      <p:sp>
        <p:nvSpPr>
          <p:cNvPr id="10252" name="Rectangle 12"/>
          <p:cNvSpPr>
            <a:spLocks noChangeArrowheads="1"/>
          </p:cNvSpPr>
          <p:nvPr/>
        </p:nvSpPr>
        <p:spPr bwMode="auto">
          <a:xfrm>
            <a:off x="3581400" y="6172200"/>
            <a:ext cx="2057400" cy="457200"/>
          </a:xfrm>
          <a:prstGeom prst="rect">
            <a:avLst/>
          </a:prstGeom>
          <a:solidFill>
            <a:srgbClr val="80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s-CO" altLang="en-US" sz="2800" b="1" dirty="0">
                <a:solidFill>
                  <a:srgbClr val="FF0000"/>
                </a:solidFill>
                <a:latin typeface="Tahoma" panose="020B0604030504040204" pitchFamily="34" charset="0"/>
              </a:rPr>
              <a:t>OPCIONES</a:t>
            </a:r>
            <a:endParaRPr lang="en-US" altLang="en-US" sz="2800" b="1" dirty="0">
              <a:solidFill>
                <a:srgbClr val="FF0000"/>
              </a:solidFill>
              <a:latin typeface="Tahoma" panose="020B0604030504040204" pitchFamily="34" charset="0"/>
            </a:endParaRPr>
          </a:p>
        </p:txBody>
      </p:sp>
    </p:spTree>
    <p:extLst>
      <p:ext uri="{BB962C8B-B14F-4D97-AF65-F5344CB8AC3E}">
        <p14:creationId xmlns:p14="http://schemas.microsoft.com/office/powerpoint/2010/main" val="204760860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nodeType="clickEffect">
                                  <p:stCondLst>
                                    <p:cond delay="0"/>
                                  </p:stCondLst>
                                  <p:childTnLst>
                                    <p:set>
                                      <p:cBhvr>
                                        <p:cTn id="6" dur="1" fill="hold">
                                          <p:stCondLst>
                                            <p:cond delay="0"/>
                                          </p:stCondLst>
                                        </p:cTn>
                                        <p:tgtEl>
                                          <p:spTgt spid="10247"/>
                                        </p:tgtEl>
                                        <p:attrNameLst>
                                          <p:attrName>style.visibility</p:attrName>
                                        </p:attrNameLst>
                                      </p:cBhvr>
                                      <p:to>
                                        <p:strVal val="visible"/>
                                      </p:to>
                                    </p:set>
                                    <p:anim calcmode="lin" valueType="num">
                                      <p:cBhvr>
                                        <p:cTn id="7" dur="2000" fill="hold"/>
                                        <p:tgtEl>
                                          <p:spTgt spid="10247"/>
                                        </p:tgtEl>
                                        <p:attrNameLst>
                                          <p:attrName>ppt_w</p:attrName>
                                        </p:attrNameLst>
                                      </p:cBhvr>
                                      <p:tavLst>
                                        <p:tav tm="0">
                                          <p:val>
                                            <p:fltVal val="0"/>
                                          </p:val>
                                        </p:tav>
                                        <p:tav tm="100000">
                                          <p:val>
                                            <p:strVal val="#ppt_w"/>
                                          </p:val>
                                        </p:tav>
                                      </p:tavLst>
                                    </p:anim>
                                    <p:anim calcmode="lin" valueType="num">
                                      <p:cBhvr>
                                        <p:cTn id="8" dur="2000" fill="hold"/>
                                        <p:tgtEl>
                                          <p:spTgt spid="10247"/>
                                        </p:tgtEl>
                                        <p:attrNameLst>
                                          <p:attrName>ppt_h</p:attrName>
                                        </p:attrNameLst>
                                      </p:cBhvr>
                                      <p:tavLst>
                                        <p:tav tm="0">
                                          <p:val>
                                            <p:fltVal val="0"/>
                                          </p:val>
                                        </p:tav>
                                        <p:tav tm="100000">
                                          <p:val>
                                            <p:strVal val="#ppt_h"/>
                                          </p:val>
                                        </p:tav>
                                      </p:tavLst>
                                    </p:anim>
                                    <p:anim calcmode="lin" valueType="num">
                                      <p:cBhvr>
                                        <p:cTn id="9" dur="2000" fill="hold"/>
                                        <p:tgtEl>
                                          <p:spTgt spid="10247"/>
                                        </p:tgtEl>
                                        <p:attrNameLst>
                                          <p:attrName>ppt_x</p:attrName>
                                        </p:attrNameLst>
                                      </p:cBhvr>
                                      <p:tavLst>
                                        <p:tav tm="0">
                                          <p:val>
                                            <p:fltVal val="0.5"/>
                                          </p:val>
                                        </p:tav>
                                        <p:tav tm="100000">
                                          <p:val>
                                            <p:strVal val="#ppt_x"/>
                                          </p:val>
                                        </p:tav>
                                      </p:tavLst>
                                    </p:anim>
                                    <p:anim calcmode="lin" valueType="num">
                                      <p:cBhvr>
                                        <p:cTn id="10" dur="2000" fill="hold"/>
                                        <p:tgtEl>
                                          <p:spTgt spid="10247"/>
                                        </p:tgtEl>
                                        <p:attrNameLst>
                                          <p:attrName>ppt_y</p:attrName>
                                        </p:attrNameLst>
                                      </p:cBhvr>
                                      <p:tavLst>
                                        <p:tav tm="0">
                                          <p:val>
                                            <p:fltVal val="0.5"/>
                                          </p:val>
                                        </p:tav>
                                        <p:tav tm="100000">
                                          <p:val>
                                            <p:strVal val="#ppt_y"/>
                                          </p:val>
                                        </p:tav>
                                      </p:tavLst>
                                    </p:anim>
                                  </p:childTnLst>
                                </p:cTn>
                              </p:par>
                              <p:par>
                                <p:cTn id="11" presetID="8" presetClass="emph" presetSubtype="0" fill="hold" nodeType="withEffect">
                                  <p:stCondLst>
                                    <p:cond delay="0"/>
                                  </p:stCondLst>
                                  <p:childTnLst>
                                    <p:animRot by="21600000">
                                      <p:cBhvr>
                                        <p:cTn id="12" dur="2000" fill="hold"/>
                                        <p:tgtEl>
                                          <p:spTgt spid="10247"/>
                                        </p:tgtEl>
                                        <p:attrNameLst>
                                          <p:attrName>r</p:attrName>
                                        </p:attrNameLst>
                                      </p:cBhvr>
                                    </p:animRot>
                                  </p:childTnLst>
                                </p:cTn>
                              </p:par>
                              <p:par>
                                <p:cTn id="13" presetID="23" presetClass="entr" presetSubtype="16" fill="hold" nodeType="withEffect">
                                  <p:stCondLst>
                                    <p:cond delay="0"/>
                                  </p:stCondLst>
                                  <p:childTnLst>
                                    <p:set>
                                      <p:cBhvr>
                                        <p:cTn id="14" dur="1" fill="hold">
                                          <p:stCondLst>
                                            <p:cond delay="0"/>
                                          </p:stCondLst>
                                        </p:cTn>
                                        <p:tgtEl>
                                          <p:spTgt spid="10251"/>
                                        </p:tgtEl>
                                        <p:attrNameLst>
                                          <p:attrName>style.visibility</p:attrName>
                                        </p:attrNameLst>
                                      </p:cBhvr>
                                      <p:to>
                                        <p:strVal val="visible"/>
                                      </p:to>
                                    </p:set>
                                    <p:anim calcmode="lin" valueType="num">
                                      <p:cBhvr>
                                        <p:cTn id="15" dur="2000" fill="hold"/>
                                        <p:tgtEl>
                                          <p:spTgt spid="10251"/>
                                        </p:tgtEl>
                                        <p:attrNameLst>
                                          <p:attrName>ppt_w</p:attrName>
                                        </p:attrNameLst>
                                      </p:cBhvr>
                                      <p:tavLst>
                                        <p:tav tm="0">
                                          <p:val>
                                            <p:fltVal val="0"/>
                                          </p:val>
                                        </p:tav>
                                        <p:tav tm="100000">
                                          <p:val>
                                            <p:strVal val="#ppt_w"/>
                                          </p:val>
                                        </p:tav>
                                      </p:tavLst>
                                    </p:anim>
                                    <p:anim calcmode="lin" valueType="num">
                                      <p:cBhvr>
                                        <p:cTn id="16" dur="2000" fill="hold"/>
                                        <p:tgtEl>
                                          <p:spTgt spid="10251"/>
                                        </p:tgtEl>
                                        <p:attrNameLst>
                                          <p:attrName>ppt_h</p:attrName>
                                        </p:attrNameLst>
                                      </p:cBhvr>
                                      <p:tavLst>
                                        <p:tav tm="0">
                                          <p:val>
                                            <p:fltVal val="0"/>
                                          </p:val>
                                        </p:tav>
                                        <p:tav tm="100000">
                                          <p:val>
                                            <p:strVal val="#ppt_h"/>
                                          </p:val>
                                        </p:tav>
                                      </p:tavLst>
                                    </p:anim>
                                  </p:childTnLst>
                                </p:cTn>
                              </p:par>
                              <p:par>
                                <p:cTn id="17" presetID="8" presetClass="emph" presetSubtype="0" fill="hold" nodeType="withEffect">
                                  <p:stCondLst>
                                    <p:cond delay="0"/>
                                  </p:stCondLst>
                                  <p:childTnLst>
                                    <p:animRot by="21600000">
                                      <p:cBhvr>
                                        <p:cTn id="18" dur="2000" fill="hold"/>
                                        <p:tgtEl>
                                          <p:spTgt spid="10251"/>
                                        </p:tgtEl>
                                        <p:attrNameLst>
                                          <p:attrName>r</p:attrName>
                                        </p:attrNameLst>
                                      </p:cBhvr>
                                    </p:animRot>
                                  </p:childTnLst>
                                </p:cTn>
                              </p:par>
                              <p:par>
                                <p:cTn id="19" presetID="23" presetClass="entr" presetSubtype="16" fill="hold" grpId="0" nodeType="withEffect">
                                  <p:stCondLst>
                                    <p:cond delay="0"/>
                                  </p:stCondLst>
                                  <p:childTnLst>
                                    <p:set>
                                      <p:cBhvr>
                                        <p:cTn id="20" dur="1" fill="hold">
                                          <p:stCondLst>
                                            <p:cond delay="0"/>
                                          </p:stCondLst>
                                        </p:cTn>
                                        <p:tgtEl>
                                          <p:spTgt spid="10252"/>
                                        </p:tgtEl>
                                        <p:attrNameLst>
                                          <p:attrName>style.visibility</p:attrName>
                                        </p:attrNameLst>
                                      </p:cBhvr>
                                      <p:to>
                                        <p:strVal val="visible"/>
                                      </p:to>
                                    </p:set>
                                    <p:anim calcmode="lin" valueType="num">
                                      <p:cBhvr>
                                        <p:cTn id="21" dur="2000" fill="hold"/>
                                        <p:tgtEl>
                                          <p:spTgt spid="10252"/>
                                        </p:tgtEl>
                                        <p:attrNameLst>
                                          <p:attrName>ppt_w</p:attrName>
                                        </p:attrNameLst>
                                      </p:cBhvr>
                                      <p:tavLst>
                                        <p:tav tm="0">
                                          <p:val>
                                            <p:fltVal val="0"/>
                                          </p:val>
                                        </p:tav>
                                        <p:tav tm="100000">
                                          <p:val>
                                            <p:strVal val="#ppt_w"/>
                                          </p:val>
                                        </p:tav>
                                      </p:tavLst>
                                    </p:anim>
                                    <p:anim calcmode="lin" valueType="num">
                                      <p:cBhvr>
                                        <p:cTn id="22" dur="2000" fill="hold"/>
                                        <p:tgtEl>
                                          <p:spTgt spid="10252"/>
                                        </p:tgtEl>
                                        <p:attrNameLst>
                                          <p:attrName>ppt_h</p:attrName>
                                        </p:attrNameLst>
                                      </p:cBhvr>
                                      <p:tavLst>
                                        <p:tav tm="0">
                                          <p:val>
                                            <p:fltVal val="0"/>
                                          </p:val>
                                        </p:tav>
                                        <p:tav tm="100000">
                                          <p:val>
                                            <p:strVal val="#ppt_h"/>
                                          </p:val>
                                        </p:tav>
                                      </p:tavLst>
                                    </p:anim>
                                  </p:childTnLst>
                                </p:cTn>
                              </p:par>
                              <p:par>
                                <p:cTn id="23" presetID="8" presetClass="emph" presetSubtype="0" fill="hold" grpId="1" nodeType="withEffect">
                                  <p:stCondLst>
                                    <p:cond delay="0"/>
                                  </p:stCondLst>
                                  <p:childTnLst>
                                    <p:animRot by="21600000">
                                      <p:cBhvr>
                                        <p:cTn id="24" dur="2000" fill="hold"/>
                                        <p:tgtEl>
                                          <p:spTgt spid="10252"/>
                                        </p:tgtEl>
                                        <p:attrNameLst>
                                          <p:attrName>r</p:attrName>
                                        </p:attrNameLst>
                                      </p:cBhvr>
                                    </p:animRot>
                                  </p:childTnLst>
                                </p:cTn>
                              </p:par>
                              <p:par>
                                <p:cTn id="25" presetID="23" presetClass="entr" presetSubtype="288" fill="hold" grpId="0" nodeType="withEffect">
                                  <p:stCondLst>
                                    <p:cond delay="0"/>
                                  </p:stCondLst>
                                  <p:childTnLst>
                                    <p:set>
                                      <p:cBhvr>
                                        <p:cTn id="26" dur="1" fill="hold">
                                          <p:stCondLst>
                                            <p:cond delay="0"/>
                                          </p:stCondLst>
                                        </p:cTn>
                                        <p:tgtEl>
                                          <p:spTgt spid="10248"/>
                                        </p:tgtEl>
                                        <p:attrNameLst>
                                          <p:attrName>style.visibility</p:attrName>
                                        </p:attrNameLst>
                                      </p:cBhvr>
                                      <p:to>
                                        <p:strVal val="visible"/>
                                      </p:to>
                                    </p:set>
                                    <p:anim calcmode="lin" valueType="num">
                                      <p:cBhvr>
                                        <p:cTn id="27" dur="2000" fill="hold"/>
                                        <p:tgtEl>
                                          <p:spTgt spid="10248"/>
                                        </p:tgtEl>
                                        <p:attrNameLst>
                                          <p:attrName>ppt_w</p:attrName>
                                        </p:attrNameLst>
                                      </p:cBhvr>
                                      <p:tavLst>
                                        <p:tav tm="0">
                                          <p:val>
                                            <p:strVal val="4/3*#ppt_w"/>
                                          </p:val>
                                        </p:tav>
                                        <p:tav tm="100000">
                                          <p:val>
                                            <p:strVal val="#ppt_w"/>
                                          </p:val>
                                        </p:tav>
                                      </p:tavLst>
                                    </p:anim>
                                    <p:anim calcmode="lin" valueType="num">
                                      <p:cBhvr>
                                        <p:cTn id="28" dur="2000" fill="hold"/>
                                        <p:tgtEl>
                                          <p:spTgt spid="10248"/>
                                        </p:tgtEl>
                                        <p:attrNameLst>
                                          <p:attrName>ppt_h</p:attrName>
                                        </p:attrNameLst>
                                      </p:cBhvr>
                                      <p:tavLst>
                                        <p:tav tm="0">
                                          <p:val>
                                            <p:strVal val="4/3*#ppt_h"/>
                                          </p:val>
                                        </p:tav>
                                        <p:tav tm="100000">
                                          <p:val>
                                            <p:strVal val="#ppt_h"/>
                                          </p:val>
                                        </p:tav>
                                      </p:tavLst>
                                    </p:anim>
                                  </p:childTnLst>
                                </p:cTn>
                              </p:par>
                              <p:par>
                                <p:cTn id="29" presetID="23" presetClass="entr" presetSubtype="288" fill="hold" grpId="0" nodeType="withEffect">
                                  <p:stCondLst>
                                    <p:cond delay="0"/>
                                  </p:stCondLst>
                                  <p:childTnLst>
                                    <p:set>
                                      <p:cBhvr>
                                        <p:cTn id="30" dur="1" fill="hold">
                                          <p:stCondLst>
                                            <p:cond delay="0"/>
                                          </p:stCondLst>
                                        </p:cTn>
                                        <p:tgtEl>
                                          <p:spTgt spid="10249"/>
                                        </p:tgtEl>
                                        <p:attrNameLst>
                                          <p:attrName>style.visibility</p:attrName>
                                        </p:attrNameLst>
                                      </p:cBhvr>
                                      <p:to>
                                        <p:strVal val="visible"/>
                                      </p:to>
                                    </p:set>
                                    <p:anim calcmode="lin" valueType="num">
                                      <p:cBhvr>
                                        <p:cTn id="31" dur="2000" fill="hold"/>
                                        <p:tgtEl>
                                          <p:spTgt spid="10249"/>
                                        </p:tgtEl>
                                        <p:attrNameLst>
                                          <p:attrName>ppt_w</p:attrName>
                                        </p:attrNameLst>
                                      </p:cBhvr>
                                      <p:tavLst>
                                        <p:tav tm="0">
                                          <p:val>
                                            <p:strVal val="4/3*#ppt_w"/>
                                          </p:val>
                                        </p:tav>
                                        <p:tav tm="100000">
                                          <p:val>
                                            <p:strVal val="#ppt_w"/>
                                          </p:val>
                                        </p:tav>
                                      </p:tavLst>
                                    </p:anim>
                                    <p:anim calcmode="lin" valueType="num">
                                      <p:cBhvr>
                                        <p:cTn id="32" dur="2000" fill="hold"/>
                                        <p:tgtEl>
                                          <p:spTgt spid="10249"/>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p:bldP spid="10249" grpId="0"/>
      <p:bldP spid="10252" grpId="0" animBg="1"/>
      <p:bldP spid="1025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2667000" cy="201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lnSpc>
                <a:spcPct val="105000"/>
              </a:lnSpc>
              <a:spcBef>
                <a:spcPct val="0"/>
              </a:spcBef>
              <a:spcAft>
                <a:spcPct val="0"/>
              </a:spcAft>
            </a:pPr>
            <a:r>
              <a:rPr lang="en-US" altLang="en-US" sz="2400" b="1">
                <a:solidFill>
                  <a:srgbClr val="FFFFFF"/>
                </a:solidFill>
                <a:latin typeface="Tempus Sans ITC" panose="04020404030D07020202" pitchFamily="82" charset="0"/>
              </a:rPr>
              <a:t>The gates of Hell itself cannot prevail against our choices (Matt 16:18; Rom 8:37-39)</a:t>
            </a:r>
          </a:p>
        </p:txBody>
      </p:sp>
      <p:sp>
        <p:nvSpPr>
          <p:cNvPr id="11267" name="Rectangle 3"/>
          <p:cNvSpPr>
            <a:spLocks noChangeArrowheads="1"/>
          </p:cNvSpPr>
          <p:nvPr/>
        </p:nvSpPr>
        <p:spPr bwMode="auto">
          <a:xfrm>
            <a:off x="6553200" y="0"/>
            <a:ext cx="25908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s-ES" altLang="en-US" sz="2400" b="1">
                <a:solidFill>
                  <a:srgbClr val="FFFFFF"/>
                </a:solidFill>
                <a:latin typeface="Tempus Sans ITC" panose="04020404030D07020202" pitchFamily="82" charset="0"/>
              </a:rPr>
              <a:t>Las puertas del infierno sí mismo no pueden preva-lecer contra nues-tras opciónes </a:t>
            </a:r>
          </a:p>
          <a:p>
            <a:pPr fontAlgn="base">
              <a:spcBef>
                <a:spcPct val="0"/>
              </a:spcBef>
              <a:spcAft>
                <a:spcPct val="0"/>
              </a:spcAft>
            </a:pPr>
            <a:r>
              <a:rPr lang="en-US" altLang="en-US" sz="2400" b="1">
                <a:solidFill>
                  <a:srgbClr val="FFFFFF"/>
                </a:solidFill>
                <a:latin typeface="Tempus Sans ITC" panose="04020404030D07020202" pitchFamily="82" charset="0"/>
              </a:rPr>
              <a:t>(Mt 16:18; Rom 8:37-39)</a:t>
            </a:r>
          </a:p>
        </p:txBody>
      </p:sp>
      <p:pic>
        <p:nvPicPr>
          <p:cNvPr id="11268" name="Picture 4" descr="Choices bad go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0"/>
            <a:ext cx="3941763" cy="4648200"/>
          </a:xfrm>
          <a:prstGeom prst="rect">
            <a:avLst/>
          </a:prstGeom>
          <a:noFill/>
          <a:extLst>
            <a:ext uri="{909E8E84-426E-40DD-AFC4-6F175D3DCCD1}">
              <a14:hiddenFill xmlns:a14="http://schemas.microsoft.com/office/drawing/2010/main">
                <a:solidFill>
                  <a:srgbClr val="FFFFFF"/>
                </a:solidFill>
              </a14:hiddenFill>
            </a:ext>
          </a:extLst>
        </p:spPr>
      </p:pic>
      <p:sp>
        <p:nvSpPr>
          <p:cNvPr id="11271" name="Rectangle 7"/>
          <p:cNvSpPr>
            <a:spLocks noChangeArrowheads="1"/>
          </p:cNvSpPr>
          <p:nvPr/>
        </p:nvSpPr>
        <p:spPr bwMode="auto">
          <a:xfrm>
            <a:off x="0" y="2895600"/>
            <a:ext cx="3429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empus Sans ITC" panose="04020404030D07020202" pitchFamily="82" charset="0"/>
              </a:rPr>
              <a:t>Mt 16:18 -</a:t>
            </a:r>
            <a:r>
              <a:rPr lang="en-US" altLang="en-US" sz="2400" b="1">
                <a:solidFill>
                  <a:srgbClr val="FFFF00"/>
                </a:solidFill>
                <a:latin typeface="Tempus Sans ITC" panose="04020404030D07020202" pitchFamily="82" charset="0"/>
              </a:rPr>
              <a:t> on this rock I will build my church, and the gates of Hades will not prevail against it.</a:t>
            </a:r>
          </a:p>
        </p:txBody>
      </p:sp>
      <p:sp>
        <p:nvSpPr>
          <p:cNvPr id="11272" name="Rectangle 8"/>
          <p:cNvSpPr>
            <a:spLocks noChangeArrowheads="1"/>
          </p:cNvSpPr>
          <p:nvPr/>
        </p:nvSpPr>
        <p:spPr bwMode="auto">
          <a:xfrm>
            <a:off x="5791200" y="2971800"/>
            <a:ext cx="33528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empus Sans ITC" panose="04020404030D07020202" pitchFamily="82" charset="0"/>
              </a:rPr>
              <a:t>Mat 16:18 -</a:t>
            </a:r>
            <a:r>
              <a:rPr lang="en-US" altLang="en-US" sz="2400" b="1">
                <a:solidFill>
                  <a:srgbClr val="FFFF00"/>
                </a:solidFill>
                <a:latin typeface="Tempus Sans ITC" panose="04020404030D07020202" pitchFamily="82" charset="0"/>
              </a:rPr>
              <a:t> sobre esta roca edificaré mi iglesia; y las puertas del Hades no prevalecerán contra ella.</a:t>
            </a:r>
          </a:p>
        </p:txBody>
      </p:sp>
      <p:sp>
        <p:nvSpPr>
          <p:cNvPr id="11273" name="Rectangle 9"/>
          <p:cNvSpPr>
            <a:spLocks noChangeArrowheads="1"/>
          </p:cNvSpPr>
          <p:nvPr/>
        </p:nvSpPr>
        <p:spPr bwMode="auto">
          <a:xfrm>
            <a:off x="0" y="2895600"/>
            <a:ext cx="3505200" cy="370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90000"/>
              </a:lnSpc>
              <a:spcBef>
                <a:spcPct val="0"/>
              </a:spcBef>
              <a:spcAft>
                <a:spcPct val="0"/>
              </a:spcAft>
            </a:pPr>
            <a:r>
              <a:rPr lang="en-US" altLang="en-US" sz="2400" b="1">
                <a:solidFill>
                  <a:srgbClr val="FFFFFF"/>
                </a:solidFill>
                <a:latin typeface="Tempus Sans ITC" panose="04020404030D07020202" pitchFamily="82" charset="0"/>
              </a:rPr>
              <a:t>Rom 8:38-39 - </a:t>
            </a:r>
            <a:r>
              <a:rPr lang="en-US" altLang="en-US" sz="2400" b="1">
                <a:solidFill>
                  <a:srgbClr val="FFFF00"/>
                </a:solidFill>
                <a:latin typeface="Tempus Sans ITC" panose="04020404030D07020202" pitchFamily="82" charset="0"/>
              </a:rPr>
              <a:t>neither death nor life, neither angels nor demons, nei-ther the present nor the future, nor any powers, neither height nor depth, nor anything else in all creation, will be able to separate us from the love of God that is in Christ Jesus our Lord.</a:t>
            </a:r>
          </a:p>
        </p:txBody>
      </p:sp>
      <p:sp>
        <p:nvSpPr>
          <p:cNvPr id="11274" name="Rectangle 10"/>
          <p:cNvSpPr>
            <a:spLocks noChangeArrowheads="1"/>
          </p:cNvSpPr>
          <p:nvPr/>
        </p:nvSpPr>
        <p:spPr bwMode="auto">
          <a:xfrm>
            <a:off x="5715000" y="2971800"/>
            <a:ext cx="3429000" cy="370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90000"/>
              </a:lnSpc>
              <a:spcBef>
                <a:spcPct val="0"/>
              </a:spcBef>
              <a:spcAft>
                <a:spcPct val="0"/>
              </a:spcAft>
            </a:pPr>
            <a:r>
              <a:rPr lang="es-ES" altLang="en-US" sz="2400" b="1">
                <a:solidFill>
                  <a:srgbClr val="FFFFFF"/>
                </a:solidFill>
                <a:latin typeface="Tempus Sans ITC" panose="04020404030D07020202" pitchFamily="82" charset="0"/>
              </a:rPr>
              <a:t>Rom 8:38-39 -</a:t>
            </a:r>
            <a:r>
              <a:rPr lang="es-ES" altLang="en-US" sz="2400" b="1">
                <a:solidFill>
                  <a:srgbClr val="FFFF00"/>
                </a:solidFill>
                <a:latin typeface="Tempus Sans ITC" panose="04020404030D07020202" pitchFamily="82" charset="0"/>
              </a:rPr>
              <a:t> ni la muerte, ni la vida, ni án-geles, ni principados, ni potestades, ni lo presen-te, ni lo por venir, ni lo alto, ni lo profundo, ni ninguna otra cosa creada nos podrá separar del amor de Dios, que es en Cristo Jesús Señor nuestro.</a:t>
            </a:r>
          </a:p>
        </p:txBody>
      </p:sp>
      <p:sp>
        <p:nvSpPr>
          <p:cNvPr id="11275" name="Rectangle 11"/>
          <p:cNvSpPr>
            <a:spLocks noChangeArrowheads="1"/>
          </p:cNvSpPr>
          <p:nvPr/>
        </p:nvSpPr>
        <p:spPr bwMode="auto">
          <a:xfrm>
            <a:off x="0" y="2895600"/>
            <a:ext cx="3429000" cy="86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90000"/>
              </a:lnSpc>
              <a:spcBef>
                <a:spcPct val="0"/>
              </a:spcBef>
              <a:spcAft>
                <a:spcPct val="0"/>
              </a:spcAft>
            </a:pPr>
            <a:r>
              <a:rPr lang="en-US" altLang="en-US" sz="2800" b="1">
                <a:solidFill>
                  <a:srgbClr val="FFFFFF"/>
                </a:solidFill>
                <a:latin typeface="Tempus Sans ITC" panose="04020404030D07020202" pitchFamily="82" charset="0"/>
              </a:rPr>
              <a:t>In a very real sense neither can Heaven!</a:t>
            </a:r>
          </a:p>
        </p:txBody>
      </p:sp>
      <p:sp>
        <p:nvSpPr>
          <p:cNvPr id="11276" name="Rectangle 12"/>
          <p:cNvSpPr>
            <a:spLocks noChangeArrowheads="1"/>
          </p:cNvSpPr>
          <p:nvPr/>
        </p:nvSpPr>
        <p:spPr bwMode="auto">
          <a:xfrm>
            <a:off x="5791200" y="2971800"/>
            <a:ext cx="3352800" cy="86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90000"/>
              </a:lnSpc>
              <a:spcBef>
                <a:spcPct val="0"/>
              </a:spcBef>
              <a:spcAft>
                <a:spcPct val="0"/>
              </a:spcAft>
            </a:pPr>
            <a:r>
              <a:rPr lang="es-ES" altLang="en-US" sz="2800" b="1">
                <a:solidFill>
                  <a:srgbClr val="FFFFFF"/>
                </a:solidFill>
                <a:latin typeface="Tempus Sans ITC" panose="04020404030D07020202" pitchFamily="82" charset="0"/>
              </a:rPr>
              <a:t>En un sentido muy real ni puede el cielo.</a:t>
            </a:r>
            <a:endParaRPr lang="en-US" altLang="en-US" sz="2800" b="1">
              <a:solidFill>
                <a:srgbClr val="FFFFFF"/>
              </a:solidFill>
              <a:latin typeface="Tempus Sans ITC" panose="04020404030D07020202" pitchFamily="82" charset="0"/>
            </a:endParaRPr>
          </a:p>
        </p:txBody>
      </p:sp>
      <p:sp>
        <p:nvSpPr>
          <p:cNvPr id="11277" name="Rectangle 13"/>
          <p:cNvSpPr>
            <a:spLocks noChangeArrowheads="1"/>
          </p:cNvSpPr>
          <p:nvPr/>
        </p:nvSpPr>
        <p:spPr bwMode="auto">
          <a:xfrm>
            <a:off x="3505200" y="4572000"/>
            <a:ext cx="2209800" cy="609600"/>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b="1">
              <a:solidFill>
                <a:srgbClr val="000000"/>
              </a:solidFill>
              <a:latin typeface="Tempus Sans ITC" panose="04020404030D07020202" pitchFamily="82" charset="0"/>
            </a:endParaRPr>
          </a:p>
        </p:txBody>
      </p:sp>
      <p:sp>
        <p:nvSpPr>
          <p:cNvPr id="11278" name="Rectangle 14"/>
          <p:cNvSpPr>
            <a:spLocks noChangeArrowheads="1"/>
          </p:cNvSpPr>
          <p:nvPr/>
        </p:nvSpPr>
        <p:spPr bwMode="auto">
          <a:xfrm>
            <a:off x="3581400" y="4648200"/>
            <a:ext cx="2057400" cy="457200"/>
          </a:xfrm>
          <a:prstGeom prst="rect">
            <a:avLst/>
          </a:prstGeom>
          <a:solidFill>
            <a:srgbClr val="FF0000"/>
          </a:solidFill>
          <a:ln w="28575">
            <a:solidFill>
              <a:schemeClr val="tx1"/>
            </a:solidFill>
            <a:miter lim="800000"/>
            <a:headEnd/>
            <a:tailEnd/>
          </a:ln>
          <a:effectLst/>
        </p:spPr>
        <p:txBody>
          <a:bodyPr wrap="none" anchor="ctr"/>
          <a:lstStyle/>
          <a:p>
            <a:pPr algn="ctr" fontAlgn="base">
              <a:spcBef>
                <a:spcPct val="0"/>
              </a:spcBef>
              <a:spcAft>
                <a:spcPct val="0"/>
              </a:spcAft>
            </a:pPr>
            <a:r>
              <a:rPr lang="es-CO" altLang="en-US" sz="2800" b="1" dirty="0">
                <a:solidFill>
                  <a:srgbClr val="000000"/>
                </a:solidFill>
                <a:latin typeface="Tahoma" panose="020B0604030504040204" pitchFamily="34" charset="0"/>
              </a:rPr>
              <a:t>OPCIONES</a:t>
            </a:r>
            <a:endParaRPr lang="en-US" altLang="en-US" sz="2800" b="1" dirty="0">
              <a:solidFill>
                <a:srgbClr val="000000"/>
              </a:solidFill>
              <a:latin typeface="Tahoma" panose="020B0604030504040204" pitchFamily="34" charset="0"/>
            </a:endParaRPr>
          </a:p>
        </p:txBody>
      </p:sp>
    </p:spTree>
    <p:extLst>
      <p:ext uri="{BB962C8B-B14F-4D97-AF65-F5344CB8AC3E}">
        <p14:creationId xmlns:p14="http://schemas.microsoft.com/office/powerpoint/2010/main" val="259236965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slide(fromLeft)">
                                      <p:cBhvr>
                                        <p:cTn id="7" dur="1000"/>
                                        <p:tgtEl>
                                          <p:spTgt spid="11266"/>
                                        </p:tgtEl>
                                      </p:cBhvr>
                                    </p:animEffect>
                                  </p:childTnLst>
                                </p:cTn>
                              </p:par>
                              <p:par>
                                <p:cTn id="8" presetID="12" presetClass="entr" presetSubtype="2" fill="hold" grpId="0" nodeType="withEffect">
                                  <p:stCondLst>
                                    <p:cond delay="0"/>
                                  </p:stCondLst>
                                  <p:childTnLst>
                                    <p:set>
                                      <p:cBhvr>
                                        <p:cTn id="9" dur="1" fill="hold">
                                          <p:stCondLst>
                                            <p:cond delay="0"/>
                                          </p:stCondLst>
                                        </p:cTn>
                                        <p:tgtEl>
                                          <p:spTgt spid="11267"/>
                                        </p:tgtEl>
                                        <p:attrNameLst>
                                          <p:attrName>style.visibility</p:attrName>
                                        </p:attrNameLst>
                                      </p:cBhvr>
                                      <p:to>
                                        <p:strVal val="visible"/>
                                      </p:to>
                                    </p:set>
                                    <p:animEffect transition="in" filter="slide(fromRight)">
                                      <p:cBhvr>
                                        <p:cTn id="10" dur="1000"/>
                                        <p:tgtEl>
                                          <p:spTgt spid="1126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272" fill="hold" grpId="1" nodeType="clickEffect">
                                  <p:stCondLst>
                                    <p:cond delay="0"/>
                                  </p:stCondLst>
                                  <p:childTnLst>
                                    <p:set>
                                      <p:cBhvr>
                                        <p:cTn id="14" dur="1" fill="hold">
                                          <p:stCondLst>
                                            <p:cond delay="0"/>
                                          </p:stCondLst>
                                        </p:cTn>
                                        <p:tgtEl>
                                          <p:spTgt spid="11272"/>
                                        </p:tgtEl>
                                        <p:attrNameLst>
                                          <p:attrName>style.visibility</p:attrName>
                                        </p:attrNameLst>
                                      </p:cBhvr>
                                      <p:to>
                                        <p:strVal val="visible"/>
                                      </p:to>
                                    </p:set>
                                    <p:anim calcmode="lin" valueType="num">
                                      <p:cBhvr>
                                        <p:cTn id="15" dur="1000" fill="hold"/>
                                        <p:tgtEl>
                                          <p:spTgt spid="11272"/>
                                        </p:tgtEl>
                                        <p:attrNameLst>
                                          <p:attrName>ppt_w</p:attrName>
                                        </p:attrNameLst>
                                      </p:cBhvr>
                                      <p:tavLst>
                                        <p:tav tm="0">
                                          <p:val>
                                            <p:strVal val="2/3*#ppt_w"/>
                                          </p:val>
                                        </p:tav>
                                        <p:tav tm="100000">
                                          <p:val>
                                            <p:strVal val="#ppt_w"/>
                                          </p:val>
                                        </p:tav>
                                      </p:tavLst>
                                    </p:anim>
                                    <p:anim calcmode="lin" valueType="num">
                                      <p:cBhvr>
                                        <p:cTn id="16" dur="1000" fill="hold"/>
                                        <p:tgtEl>
                                          <p:spTgt spid="11272"/>
                                        </p:tgtEl>
                                        <p:attrNameLst>
                                          <p:attrName>ppt_h</p:attrName>
                                        </p:attrNameLst>
                                      </p:cBhvr>
                                      <p:tavLst>
                                        <p:tav tm="0">
                                          <p:val>
                                            <p:strVal val="2/3*#ppt_h"/>
                                          </p:val>
                                        </p:tav>
                                        <p:tav tm="100000">
                                          <p:val>
                                            <p:strVal val="#ppt_h"/>
                                          </p:val>
                                        </p:tav>
                                      </p:tavLst>
                                    </p:anim>
                                  </p:childTnLst>
                                </p:cTn>
                              </p:par>
                              <p:par>
                                <p:cTn id="17" presetID="23" presetClass="entr" presetSubtype="272" fill="hold" grpId="1" nodeType="withEffect">
                                  <p:stCondLst>
                                    <p:cond delay="0"/>
                                  </p:stCondLst>
                                  <p:childTnLst>
                                    <p:set>
                                      <p:cBhvr>
                                        <p:cTn id="18" dur="1" fill="hold">
                                          <p:stCondLst>
                                            <p:cond delay="0"/>
                                          </p:stCondLst>
                                        </p:cTn>
                                        <p:tgtEl>
                                          <p:spTgt spid="11271"/>
                                        </p:tgtEl>
                                        <p:attrNameLst>
                                          <p:attrName>style.visibility</p:attrName>
                                        </p:attrNameLst>
                                      </p:cBhvr>
                                      <p:to>
                                        <p:strVal val="visible"/>
                                      </p:to>
                                    </p:set>
                                    <p:anim calcmode="lin" valueType="num">
                                      <p:cBhvr>
                                        <p:cTn id="19" dur="1000" fill="hold"/>
                                        <p:tgtEl>
                                          <p:spTgt spid="11271"/>
                                        </p:tgtEl>
                                        <p:attrNameLst>
                                          <p:attrName>ppt_w</p:attrName>
                                        </p:attrNameLst>
                                      </p:cBhvr>
                                      <p:tavLst>
                                        <p:tav tm="0">
                                          <p:val>
                                            <p:strVal val="2/3*#ppt_w"/>
                                          </p:val>
                                        </p:tav>
                                        <p:tav tm="100000">
                                          <p:val>
                                            <p:strVal val="#ppt_w"/>
                                          </p:val>
                                        </p:tav>
                                      </p:tavLst>
                                    </p:anim>
                                    <p:anim calcmode="lin" valueType="num">
                                      <p:cBhvr>
                                        <p:cTn id="20" dur="1000" fill="hold"/>
                                        <p:tgtEl>
                                          <p:spTgt spid="11271"/>
                                        </p:tgtEl>
                                        <p:attrNameLst>
                                          <p:attrName>ppt_h</p:attrName>
                                        </p:attrNameLst>
                                      </p:cBhvr>
                                      <p:tavLst>
                                        <p:tav tm="0">
                                          <p:val>
                                            <p:strVal val="2/3*#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xit" presetSubtype="9" fill="hold" grpId="0" nodeType="clickEffect">
                                  <p:stCondLst>
                                    <p:cond delay="0"/>
                                  </p:stCondLst>
                                  <p:childTnLst>
                                    <p:animEffect transition="out" filter="strips(upLeft)">
                                      <p:cBhvr>
                                        <p:cTn id="24" dur="2000"/>
                                        <p:tgtEl>
                                          <p:spTgt spid="11271"/>
                                        </p:tgtEl>
                                      </p:cBhvr>
                                    </p:animEffect>
                                    <p:set>
                                      <p:cBhvr>
                                        <p:cTn id="25" dur="1" fill="hold">
                                          <p:stCondLst>
                                            <p:cond delay="1999"/>
                                          </p:stCondLst>
                                        </p:cTn>
                                        <p:tgtEl>
                                          <p:spTgt spid="11271"/>
                                        </p:tgtEl>
                                        <p:attrNameLst>
                                          <p:attrName>style.visibility</p:attrName>
                                        </p:attrNameLst>
                                      </p:cBhvr>
                                      <p:to>
                                        <p:strVal val="hidden"/>
                                      </p:to>
                                    </p:set>
                                  </p:childTnLst>
                                </p:cTn>
                              </p:par>
                              <p:par>
                                <p:cTn id="26" presetID="18" presetClass="exit" presetSubtype="9" fill="hold" grpId="0" nodeType="withEffect">
                                  <p:stCondLst>
                                    <p:cond delay="0"/>
                                  </p:stCondLst>
                                  <p:childTnLst>
                                    <p:animEffect transition="out" filter="strips(upLeft)">
                                      <p:cBhvr>
                                        <p:cTn id="27" dur="2000"/>
                                        <p:tgtEl>
                                          <p:spTgt spid="11272"/>
                                        </p:tgtEl>
                                      </p:cBhvr>
                                    </p:animEffect>
                                    <p:set>
                                      <p:cBhvr>
                                        <p:cTn id="28" dur="1" fill="hold">
                                          <p:stCondLst>
                                            <p:cond delay="1999"/>
                                          </p:stCondLst>
                                        </p:cTn>
                                        <p:tgtEl>
                                          <p:spTgt spid="11272"/>
                                        </p:tgtEl>
                                        <p:attrNameLst>
                                          <p:attrName>style.visibility</p:attrName>
                                        </p:attrNameLst>
                                      </p:cBhvr>
                                      <p:to>
                                        <p:strVal val="hidden"/>
                                      </p:to>
                                    </p:set>
                                  </p:childTnLst>
                                </p:cTn>
                              </p:par>
                              <p:par>
                                <p:cTn id="29" presetID="18" presetClass="entr" presetSubtype="6" fill="hold" grpId="0" nodeType="withEffect">
                                  <p:stCondLst>
                                    <p:cond delay="0"/>
                                  </p:stCondLst>
                                  <p:childTnLst>
                                    <p:set>
                                      <p:cBhvr>
                                        <p:cTn id="30" dur="1" fill="hold">
                                          <p:stCondLst>
                                            <p:cond delay="0"/>
                                          </p:stCondLst>
                                        </p:cTn>
                                        <p:tgtEl>
                                          <p:spTgt spid="11273"/>
                                        </p:tgtEl>
                                        <p:attrNameLst>
                                          <p:attrName>style.visibility</p:attrName>
                                        </p:attrNameLst>
                                      </p:cBhvr>
                                      <p:to>
                                        <p:strVal val="visible"/>
                                      </p:to>
                                    </p:set>
                                    <p:animEffect transition="in" filter="strips(downRight)">
                                      <p:cBhvr>
                                        <p:cTn id="31" dur="2000"/>
                                        <p:tgtEl>
                                          <p:spTgt spid="11273"/>
                                        </p:tgtEl>
                                      </p:cBhvr>
                                    </p:animEffect>
                                  </p:childTnLst>
                                </p:cTn>
                              </p:par>
                              <p:par>
                                <p:cTn id="32" presetID="18" presetClass="entr" presetSubtype="6" fill="hold" grpId="0" nodeType="withEffect">
                                  <p:stCondLst>
                                    <p:cond delay="0"/>
                                  </p:stCondLst>
                                  <p:childTnLst>
                                    <p:set>
                                      <p:cBhvr>
                                        <p:cTn id="33" dur="1" fill="hold">
                                          <p:stCondLst>
                                            <p:cond delay="0"/>
                                          </p:stCondLst>
                                        </p:cTn>
                                        <p:tgtEl>
                                          <p:spTgt spid="11274"/>
                                        </p:tgtEl>
                                        <p:attrNameLst>
                                          <p:attrName>style.visibility</p:attrName>
                                        </p:attrNameLst>
                                      </p:cBhvr>
                                      <p:to>
                                        <p:strVal val="visible"/>
                                      </p:to>
                                    </p:set>
                                    <p:animEffect transition="in" filter="strips(downRight)">
                                      <p:cBhvr>
                                        <p:cTn id="34" dur="2000"/>
                                        <p:tgtEl>
                                          <p:spTgt spid="1127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3" presetClass="exit" presetSubtype="32" fill="hold" grpId="1" nodeType="clickEffect">
                                  <p:stCondLst>
                                    <p:cond delay="0"/>
                                  </p:stCondLst>
                                  <p:childTnLst>
                                    <p:animEffect transition="out" filter="plus(out)">
                                      <p:cBhvr>
                                        <p:cTn id="38" dur="2000"/>
                                        <p:tgtEl>
                                          <p:spTgt spid="11273"/>
                                        </p:tgtEl>
                                      </p:cBhvr>
                                    </p:animEffect>
                                    <p:set>
                                      <p:cBhvr>
                                        <p:cTn id="39" dur="1" fill="hold">
                                          <p:stCondLst>
                                            <p:cond delay="1999"/>
                                          </p:stCondLst>
                                        </p:cTn>
                                        <p:tgtEl>
                                          <p:spTgt spid="11273"/>
                                        </p:tgtEl>
                                        <p:attrNameLst>
                                          <p:attrName>style.visibility</p:attrName>
                                        </p:attrNameLst>
                                      </p:cBhvr>
                                      <p:to>
                                        <p:strVal val="hidden"/>
                                      </p:to>
                                    </p:set>
                                  </p:childTnLst>
                                </p:cTn>
                              </p:par>
                              <p:par>
                                <p:cTn id="40" presetID="13" presetClass="exit" presetSubtype="32" fill="hold" grpId="1" nodeType="withEffect">
                                  <p:stCondLst>
                                    <p:cond delay="0"/>
                                  </p:stCondLst>
                                  <p:childTnLst>
                                    <p:animEffect transition="out" filter="plus(out)">
                                      <p:cBhvr>
                                        <p:cTn id="41" dur="2000"/>
                                        <p:tgtEl>
                                          <p:spTgt spid="11274"/>
                                        </p:tgtEl>
                                      </p:cBhvr>
                                    </p:animEffect>
                                    <p:set>
                                      <p:cBhvr>
                                        <p:cTn id="42" dur="1" fill="hold">
                                          <p:stCondLst>
                                            <p:cond delay="1999"/>
                                          </p:stCondLst>
                                        </p:cTn>
                                        <p:tgtEl>
                                          <p:spTgt spid="11274"/>
                                        </p:tgtEl>
                                        <p:attrNameLst>
                                          <p:attrName>style.visibility</p:attrName>
                                        </p:attrNameLst>
                                      </p:cBhvr>
                                      <p:to>
                                        <p:strVal val="hidden"/>
                                      </p:to>
                                    </p:set>
                                  </p:childTnLst>
                                </p:cTn>
                              </p:par>
                              <p:par>
                                <p:cTn id="43" presetID="13" presetClass="entr" presetSubtype="16" fill="hold" grpId="0" nodeType="withEffect">
                                  <p:stCondLst>
                                    <p:cond delay="0"/>
                                  </p:stCondLst>
                                  <p:childTnLst>
                                    <p:set>
                                      <p:cBhvr>
                                        <p:cTn id="44" dur="1" fill="hold">
                                          <p:stCondLst>
                                            <p:cond delay="0"/>
                                          </p:stCondLst>
                                        </p:cTn>
                                        <p:tgtEl>
                                          <p:spTgt spid="11275"/>
                                        </p:tgtEl>
                                        <p:attrNameLst>
                                          <p:attrName>style.visibility</p:attrName>
                                        </p:attrNameLst>
                                      </p:cBhvr>
                                      <p:to>
                                        <p:strVal val="visible"/>
                                      </p:to>
                                    </p:set>
                                    <p:animEffect transition="in" filter="plus(in)">
                                      <p:cBhvr>
                                        <p:cTn id="45" dur="2000"/>
                                        <p:tgtEl>
                                          <p:spTgt spid="11275"/>
                                        </p:tgtEl>
                                      </p:cBhvr>
                                    </p:animEffect>
                                  </p:childTnLst>
                                </p:cTn>
                              </p:par>
                              <p:par>
                                <p:cTn id="46" presetID="13" presetClass="entr" presetSubtype="16" fill="hold" grpId="0" nodeType="withEffect">
                                  <p:stCondLst>
                                    <p:cond delay="0"/>
                                  </p:stCondLst>
                                  <p:childTnLst>
                                    <p:set>
                                      <p:cBhvr>
                                        <p:cTn id="47" dur="1" fill="hold">
                                          <p:stCondLst>
                                            <p:cond delay="0"/>
                                          </p:stCondLst>
                                        </p:cTn>
                                        <p:tgtEl>
                                          <p:spTgt spid="11276"/>
                                        </p:tgtEl>
                                        <p:attrNameLst>
                                          <p:attrName>style.visibility</p:attrName>
                                        </p:attrNameLst>
                                      </p:cBhvr>
                                      <p:to>
                                        <p:strVal val="visible"/>
                                      </p:to>
                                    </p:set>
                                    <p:animEffect transition="in" filter="plus(in)">
                                      <p:cBhvr>
                                        <p:cTn id="48" dur="2000"/>
                                        <p:tgtEl>
                                          <p:spTgt spid="11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p:bldP spid="11271" grpId="0"/>
      <p:bldP spid="11271" grpId="1"/>
      <p:bldP spid="11272" grpId="0"/>
      <p:bldP spid="11272" grpId="1"/>
      <p:bldP spid="11273" grpId="0"/>
      <p:bldP spid="11273" grpId="1"/>
      <p:bldP spid="11274" grpId="0"/>
      <p:bldP spid="11274" grpId="1"/>
      <p:bldP spid="11275" grpId="0"/>
      <p:bldP spid="1127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Choices bad go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0"/>
            <a:ext cx="3941763" cy="4648200"/>
          </a:xfrm>
          <a:prstGeom prst="rect">
            <a:avLst/>
          </a:prstGeom>
          <a:noFill/>
          <a:extLst>
            <a:ext uri="{909E8E84-426E-40DD-AFC4-6F175D3DCCD1}">
              <a14:hiddenFill xmlns:a14="http://schemas.microsoft.com/office/drawing/2010/main">
                <a:solidFill>
                  <a:srgbClr val="FFFFFF"/>
                </a:solidFill>
              </a14:hiddenFill>
            </a:ext>
          </a:extLst>
        </p:spPr>
      </p:pic>
      <p:sp>
        <p:nvSpPr>
          <p:cNvPr id="13314" name="Rectangle 2"/>
          <p:cNvSpPr>
            <a:spLocks noChangeArrowheads="1"/>
          </p:cNvSpPr>
          <p:nvPr/>
        </p:nvSpPr>
        <p:spPr bwMode="auto">
          <a:xfrm>
            <a:off x="0" y="74613"/>
            <a:ext cx="2743200" cy="4849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n-US" altLang="en-US" sz="2800" b="1">
                <a:solidFill>
                  <a:srgbClr val="FFFFFF"/>
                </a:solidFill>
                <a:latin typeface="Tempus Sans ITC" panose="04020404030D07020202" pitchFamily="82" charset="0"/>
              </a:rPr>
              <a:t>Our choices move us to self-gratification and self-destruction, or to a righteous life and salvation in Jesus Christ.  </a:t>
            </a:r>
            <a:endParaRPr lang="en-US" altLang="en-US" sz="3200" b="1">
              <a:solidFill>
                <a:srgbClr val="FFFFFF"/>
              </a:solidFill>
              <a:latin typeface="Tempus Sans ITC" panose="04020404030D07020202" pitchFamily="82" charset="0"/>
            </a:endParaRPr>
          </a:p>
          <a:p>
            <a:pPr fontAlgn="base">
              <a:spcBef>
                <a:spcPct val="0"/>
              </a:spcBef>
              <a:spcAft>
                <a:spcPct val="0"/>
              </a:spcAft>
            </a:pPr>
            <a:endParaRPr lang="en-US" altLang="en-US" sz="3200" b="1">
              <a:solidFill>
                <a:srgbClr val="FFFFFF"/>
              </a:solidFill>
              <a:latin typeface="Tempus Sans ITC" panose="04020404030D07020202" pitchFamily="82" charset="0"/>
            </a:endParaRPr>
          </a:p>
          <a:p>
            <a:pPr fontAlgn="base">
              <a:spcBef>
                <a:spcPct val="0"/>
              </a:spcBef>
              <a:spcAft>
                <a:spcPct val="0"/>
              </a:spcAft>
            </a:pPr>
            <a:r>
              <a:rPr lang="en-US" altLang="en-US" sz="2800" b="1">
                <a:solidFill>
                  <a:srgbClr val="FFFFFF"/>
                </a:solidFill>
                <a:latin typeface="Tempus Sans ITC" panose="04020404030D07020202" pitchFamily="82" charset="0"/>
              </a:rPr>
              <a:t>That power is given to each of us every day.</a:t>
            </a:r>
          </a:p>
        </p:txBody>
      </p:sp>
      <p:sp>
        <p:nvSpPr>
          <p:cNvPr id="13319" name="Rectangle 7"/>
          <p:cNvSpPr>
            <a:spLocks noChangeArrowheads="1"/>
          </p:cNvSpPr>
          <p:nvPr/>
        </p:nvSpPr>
        <p:spPr bwMode="auto">
          <a:xfrm>
            <a:off x="6400800" y="101600"/>
            <a:ext cx="27432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lnSpc>
                <a:spcPct val="95000"/>
              </a:lnSpc>
              <a:spcBef>
                <a:spcPct val="0"/>
              </a:spcBef>
              <a:spcAft>
                <a:spcPct val="0"/>
              </a:spcAft>
            </a:pPr>
            <a:r>
              <a:rPr lang="es-ES" altLang="en-US" sz="2800" b="1">
                <a:solidFill>
                  <a:srgbClr val="FFFFFF"/>
                </a:solidFill>
                <a:latin typeface="Tempus Sans ITC" panose="04020404030D07020202" pitchFamily="82" charset="0"/>
              </a:rPr>
              <a:t>Nuestras opcio-nes nos mueven a la satisfacci</a:t>
            </a:r>
            <a:r>
              <a:rPr lang="es-CO" altLang="en-US" sz="2800" b="1">
                <a:solidFill>
                  <a:srgbClr val="FFFFFF"/>
                </a:solidFill>
                <a:latin typeface="Tempus Sans ITC" panose="04020404030D07020202" pitchFamily="82" charset="0"/>
              </a:rPr>
              <a:t>ó</a:t>
            </a:r>
            <a:r>
              <a:rPr lang="es-ES" altLang="en-US" sz="2800" b="1">
                <a:solidFill>
                  <a:srgbClr val="FFFFFF"/>
                </a:solidFill>
                <a:latin typeface="Tempus Sans ITC" panose="04020404030D07020202" pitchFamily="82" charset="0"/>
              </a:rPr>
              <a:t>n del uno mismo y autodestrucción, o a una vida rec-ta y la salvación en Jesucristo.</a:t>
            </a:r>
            <a:endParaRPr lang="en-US" altLang="en-US" sz="2800" b="1">
              <a:solidFill>
                <a:srgbClr val="FFFFFF"/>
              </a:solidFill>
              <a:latin typeface="Tempus Sans ITC" panose="04020404030D07020202" pitchFamily="82" charset="0"/>
            </a:endParaRPr>
          </a:p>
          <a:p>
            <a:pPr fontAlgn="base">
              <a:lnSpc>
                <a:spcPct val="95000"/>
              </a:lnSpc>
              <a:spcBef>
                <a:spcPct val="0"/>
              </a:spcBef>
              <a:spcAft>
                <a:spcPct val="0"/>
              </a:spcAft>
            </a:pPr>
            <a:endParaRPr lang="en-US" altLang="en-US" sz="2800" b="1">
              <a:solidFill>
                <a:srgbClr val="FFFFFF"/>
              </a:solidFill>
              <a:latin typeface="Tempus Sans ITC" panose="04020404030D07020202" pitchFamily="82" charset="0"/>
            </a:endParaRPr>
          </a:p>
          <a:p>
            <a:pPr fontAlgn="base">
              <a:lnSpc>
                <a:spcPct val="95000"/>
              </a:lnSpc>
              <a:spcBef>
                <a:spcPct val="0"/>
              </a:spcBef>
              <a:spcAft>
                <a:spcPct val="0"/>
              </a:spcAft>
            </a:pPr>
            <a:r>
              <a:rPr lang="es-ES" altLang="en-US" sz="2800" b="1">
                <a:solidFill>
                  <a:srgbClr val="FFFFFF"/>
                </a:solidFill>
                <a:latin typeface="Tempus Sans ITC" panose="04020404030D07020202" pitchFamily="82" charset="0"/>
              </a:rPr>
              <a:t>Ese poder se da a cada uno de no-sotros cada día.</a:t>
            </a:r>
            <a:endParaRPr lang="en-US" altLang="en-US" sz="2800" b="1">
              <a:solidFill>
                <a:srgbClr val="FFFFFF"/>
              </a:solidFill>
              <a:latin typeface="Tempus Sans ITC" panose="04020404030D07020202" pitchFamily="82" charset="0"/>
            </a:endParaRPr>
          </a:p>
        </p:txBody>
      </p:sp>
      <p:sp>
        <p:nvSpPr>
          <p:cNvPr id="13320" name="Rectangle 8"/>
          <p:cNvSpPr>
            <a:spLocks noChangeArrowheads="1"/>
          </p:cNvSpPr>
          <p:nvPr/>
        </p:nvSpPr>
        <p:spPr bwMode="auto">
          <a:xfrm>
            <a:off x="0" y="3429000"/>
            <a:ext cx="2667000" cy="1905000"/>
          </a:xfrm>
          <a:prstGeom prst="rect">
            <a:avLst/>
          </a:prstGeom>
          <a:solidFill>
            <a:schemeClr val="tx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b="1">
              <a:solidFill>
                <a:srgbClr val="000000"/>
              </a:solidFill>
              <a:latin typeface="Tempus Sans ITC" panose="04020404030D07020202" pitchFamily="82" charset="0"/>
            </a:endParaRPr>
          </a:p>
        </p:txBody>
      </p:sp>
      <p:sp>
        <p:nvSpPr>
          <p:cNvPr id="13321" name="Rectangle 9"/>
          <p:cNvSpPr>
            <a:spLocks noChangeArrowheads="1"/>
          </p:cNvSpPr>
          <p:nvPr/>
        </p:nvSpPr>
        <p:spPr bwMode="auto">
          <a:xfrm>
            <a:off x="6477000" y="3429000"/>
            <a:ext cx="2667000" cy="1905000"/>
          </a:xfrm>
          <a:prstGeom prst="rect">
            <a:avLst/>
          </a:prstGeom>
          <a:solidFill>
            <a:schemeClr val="tx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b="1">
              <a:solidFill>
                <a:srgbClr val="000000"/>
              </a:solidFill>
              <a:latin typeface="Tempus Sans ITC" panose="04020404030D07020202" pitchFamily="82" charset="0"/>
            </a:endParaRPr>
          </a:p>
        </p:txBody>
      </p:sp>
      <p:sp>
        <p:nvSpPr>
          <p:cNvPr id="13322" name="Rectangle 10"/>
          <p:cNvSpPr>
            <a:spLocks noChangeArrowheads="1"/>
          </p:cNvSpPr>
          <p:nvPr/>
        </p:nvSpPr>
        <p:spPr bwMode="auto">
          <a:xfrm>
            <a:off x="3505200" y="4572000"/>
            <a:ext cx="2209800" cy="609600"/>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b="1">
              <a:solidFill>
                <a:srgbClr val="000000"/>
              </a:solidFill>
              <a:latin typeface="Tempus Sans ITC" panose="04020404030D07020202" pitchFamily="82" charset="0"/>
            </a:endParaRPr>
          </a:p>
        </p:txBody>
      </p:sp>
      <p:sp>
        <p:nvSpPr>
          <p:cNvPr id="13323" name="Rectangle 11"/>
          <p:cNvSpPr>
            <a:spLocks noChangeArrowheads="1"/>
          </p:cNvSpPr>
          <p:nvPr/>
        </p:nvSpPr>
        <p:spPr bwMode="auto">
          <a:xfrm>
            <a:off x="3581400" y="4648200"/>
            <a:ext cx="2057400" cy="457200"/>
          </a:xfrm>
          <a:prstGeom prst="rect">
            <a:avLst/>
          </a:prstGeom>
          <a:solidFill>
            <a:srgbClr val="FF0000"/>
          </a:solidFill>
          <a:ln w="28575">
            <a:solidFill>
              <a:schemeClr val="tx1"/>
            </a:solidFill>
            <a:miter lim="800000"/>
            <a:headEnd/>
            <a:tailEnd/>
          </a:ln>
          <a:effectLst/>
        </p:spPr>
        <p:txBody>
          <a:bodyPr wrap="none" anchor="ctr"/>
          <a:lstStyle/>
          <a:p>
            <a:pPr algn="ctr" fontAlgn="base">
              <a:spcBef>
                <a:spcPct val="0"/>
              </a:spcBef>
              <a:spcAft>
                <a:spcPct val="0"/>
              </a:spcAft>
            </a:pPr>
            <a:r>
              <a:rPr lang="es-CO" altLang="en-US" sz="2800" b="1" dirty="0">
                <a:solidFill>
                  <a:srgbClr val="000000"/>
                </a:solidFill>
                <a:latin typeface="Tahoma" panose="020B0604030504040204" pitchFamily="34" charset="0"/>
              </a:rPr>
              <a:t>OPCIONES</a:t>
            </a:r>
            <a:endParaRPr lang="en-US" altLang="en-US" sz="2800" b="1" dirty="0">
              <a:solidFill>
                <a:srgbClr val="000000"/>
              </a:solidFill>
              <a:latin typeface="Tahoma" panose="020B0604030504040204" pitchFamily="34" charset="0"/>
            </a:endParaRPr>
          </a:p>
        </p:txBody>
      </p:sp>
    </p:spTree>
    <p:extLst>
      <p:ext uri="{BB962C8B-B14F-4D97-AF65-F5344CB8AC3E}">
        <p14:creationId xmlns:p14="http://schemas.microsoft.com/office/powerpoint/2010/main" val="1634150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4"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1000" fill="hold"/>
                                        <p:tgtEl>
                                          <p:spTgt spid="13314"/>
                                        </p:tgtEl>
                                        <p:attrNameLst>
                                          <p:attrName>ppt_x</p:attrName>
                                        </p:attrNameLst>
                                      </p:cBhvr>
                                      <p:tavLst>
                                        <p:tav tm="0">
                                          <p:val>
                                            <p:strVal val="#ppt_x"/>
                                          </p:val>
                                        </p:tav>
                                        <p:tav tm="100000">
                                          <p:val>
                                            <p:strVal val="#ppt_x"/>
                                          </p:val>
                                        </p:tav>
                                      </p:tavLst>
                                    </p:anim>
                                    <p:anim calcmode="lin" valueType="num">
                                      <p:cBhvr>
                                        <p:cTn id="8" dur="1000" fill="hold"/>
                                        <p:tgtEl>
                                          <p:spTgt spid="13314"/>
                                        </p:tgtEl>
                                        <p:attrNameLst>
                                          <p:attrName>ppt_y</p:attrName>
                                        </p:attrNameLst>
                                      </p:cBhvr>
                                      <p:tavLst>
                                        <p:tav tm="0">
                                          <p:val>
                                            <p:strVal val="#ppt_y+#ppt_h/2"/>
                                          </p:val>
                                        </p:tav>
                                        <p:tav tm="100000">
                                          <p:val>
                                            <p:strVal val="#ppt_y"/>
                                          </p:val>
                                        </p:tav>
                                      </p:tavLst>
                                    </p:anim>
                                    <p:anim calcmode="lin" valueType="num">
                                      <p:cBhvr>
                                        <p:cTn id="9" dur="1000" fill="hold"/>
                                        <p:tgtEl>
                                          <p:spTgt spid="13314"/>
                                        </p:tgtEl>
                                        <p:attrNameLst>
                                          <p:attrName>ppt_w</p:attrName>
                                        </p:attrNameLst>
                                      </p:cBhvr>
                                      <p:tavLst>
                                        <p:tav tm="0">
                                          <p:val>
                                            <p:strVal val="#ppt_w"/>
                                          </p:val>
                                        </p:tav>
                                        <p:tav tm="100000">
                                          <p:val>
                                            <p:strVal val="#ppt_w"/>
                                          </p:val>
                                        </p:tav>
                                      </p:tavLst>
                                    </p:anim>
                                    <p:anim calcmode="lin" valueType="num">
                                      <p:cBhvr>
                                        <p:cTn id="10" dur="1000" fill="hold"/>
                                        <p:tgtEl>
                                          <p:spTgt spid="13314"/>
                                        </p:tgtEl>
                                        <p:attrNameLst>
                                          <p:attrName>ppt_h</p:attrName>
                                        </p:attrNameLst>
                                      </p:cBhvr>
                                      <p:tavLst>
                                        <p:tav tm="0">
                                          <p:val>
                                            <p:fltVal val="0"/>
                                          </p:val>
                                        </p:tav>
                                        <p:tav tm="100000">
                                          <p:val>
                                            <p:strVal val="#ppt_h"/>
                                          </p:val>
                                        </p:tav>
                                      </p:tavLst>
                                    </p:anim>
                                  </p:childTnLst>
                                </p:cTn>
                              </p:par>
                              <p:par>
                                <p:cTn id="11" presetID="17" presetClass="entr" presetSubtype="4" fill="hold" grpId="0" nodeType="withEffect">
                                  <p:stCondLst>
                                    <p:cond delay="0"/>
                                  </p:stCondLst>
                                  <p:childTnLst>
                                    <p:set>
                                      <p:cBhvr>
                                        <p:cTn id="12" dur="1" fill="hold">
                                          <p:stCondLst>
                                            <p:cond delay="0"/>
                                          </p:stCondLst>
                                        </p:cTn>
                                        <p:tgtEl>
                                          <p:spTgt spid="13319"/>
                                        </p:tgtEl>
                                        <p:attrNameLst>
                                          <p:attrName>style.visibility</p:attrName>
                                        </p:attrNameLst>
                                      </p:cBhvr>
                                      <p:to>
                                        <p:strVal val="visible"/>
                                      </p:to>
                                    </p:set>
                                    <p:anim calcmode="lin" valueType="num">
                                      <p:cBhvr>
                                        <p:cTn id="13" dur="1000" fill="hold"/>
                                        <p:tgtEl>
                                          <p:spTgt spid="13319"/>
                                        </p:tgtEl>
                                        <p:attrNameLst>
                                          <p:attrName>ppt_x</p:attrName>
                                        </p:attrNameLst>
                                      </p:cBhvr>
                                      <p:tavLst>
                                        <p:tav tm="0">
                                          <p:val>
                                            <p:strVal val="#ppt_x"/>
                                          </p:val>
                                        </p:tav>
                                        <p:tav tm="100000">
                                          <p:val>
                                            <p:strVal val="#ppt_x"/>
                                          </p:val>
                                        </p:tav>
                                      </p:tavLst>
                                    </p:anim>
                                    <p:anim calcmode="lin" valueType="num">
                                      <p:cBhvr>
                                        <p:cTn id="14" dur="1000" fill="hold"/>
                                        <p:tgtEl>
                                          <p:spTgt spid="13319"/>
                                        </p:tgtEl>
                                        <p:attrNameLst>
                                          <p:attrName>ppt_y</p:attrName>
                                        </p:attrNameLst>
                                      </p:cBhvr>
                                      <p:tavLst>
                                        <p:tav tm="0">
                                          <p:val>
                                            <p:strVal val="#ppt_y+#ppt_h/2"/>
                                          </p:val>
                                        </p:tav>
                                        <p:tav tm="100000">
                                          <p:val>
                                            <p:strVal val="#ppt_y"/>
                                          </p:val>
                                        </p:tav>
                                      </p:tavLst>
                                    </p:anim>
                                    <p:anim calcmode="lin" valueType="num">
                                      <p:cBhvr>
                                        <p:cTn id="15" dur="1000" fill="hold"/>
                                        <p:tgtEl>
                                          <p:spTgt spid="13319"/>
                                        </p:tgtEl>
                                        <p:attrNameLst>
                                          <p:attrName>ppt_w</p:attrName>
                                        </p:attrNameLst>
                                      </p:cBhvr>
                                      <p:tavLst>
                                        <p:tav tm="0">
                                          <p:val>
                                            <p:strVal val="#ppt_w"/>
                                          </p:val>
                                        </p:tav>
                                        <p:tav tm="100000">
                                          <p:val>
                                            <p:strVal val="#ppt_w"/>
                                          </p:val>
                                        </p:tav>
                                      </p:tavLst>
                                    </p:anim>
                                    <p:anim calcmode="lin" valueType="num">
                                      <p:cBhvr>
                                        <p:cTn id="16" dur="1000" fill="hold"/>
                                        <p:tgtEl>
                                          <p:spTgt spid="13319"/>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0" presetClass="exit" presetSubtype="0" fill="hold" nodeType="clickEffect">
                                  <p:stCondLst>
                                    <p:cond delay="0"/>
                                  </p:stCondLst>
                                  <p:childTnLst>
                                    <p:animEffect transition="out" filter="wedge">
                                      <p:cBhvr>
                                        <p:cTn id="20" dur="2000"/>
                                        <p:tgtEl>
                                          <p:spTgt spid="13320"/>
                                        </p:tgtEl>
                                      </p:cBhvr>
                                    </p:animEffect>
                                    <p:set>
                                      <p:cBhvr>
                                        <p:cTn id="21" dur="1" fill="hold">
                                          <p:stCondLst>
                                            <p:cond delay="1999"/>
                                          </p:stCondLst>
                                        </p:cTn>
                                        <p:tgtEl>
                                          <p:spTgt spid="13320"/>
                                        </p:tgtEl>
                                        <p:attrNameLst>
                                          <p:attrName>style.visibility</p:attrName>
                                        </p:attrNameLst>
                                      </p:cBhvr>
                                      <p:to>
                                        <p:strVal val="hidden"/>
                                      </p:to>
                                    </p:set>
                                  </p:childTnLst>
                                </p:cTn>
                              </p:par>
                              <p:par>
                                <p:cTn id="22" presetID="20" presetClass="exit" presetSubtype="0" fill="hold" nodeType="withEffect">
                                  <p:stCondLst>
                                    <p:cond delay="0"/>
                                  </p:stCondLst>
                                  <p:childTnLst>
                                    <p:animEffect transition="out" filter="wedge">
                                      <p:cBhvr>
                                        <p:cTn id="23" dur="2000"/>
                                        <p:tgtEl>
                                          <p:spTgt spid="13321"/>
                                        </p:tgtEl>
                                      </p:cBhvr>
                                    </p:animEffect>
                                    <p:set>
                                      <p:cBhvr>
                                        <p:cTn id="24" dur="1" fill="hold">
                                          <p:stCondLst>
                                            <p:cond delay="1999"/>
                                          </p:stCondLst>
                                        </p:cTn>
                                        <p:tgtEl>
                                          <p:spTgt spid="133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hoices bad go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0"/>
            <a:ext cx="3941763" cy="4648200"/>
          </a:xfrm>
          <a:prstGeom prst="rect">
            <a:avLst/>
          </a:prstGeom>
          <a:noFill/>
          <a:extLst>
            <a:ext uri="{909E8E84-426E-40DD-AFC4-6F175D3DCCD1}">
              <a14:hiddenFill xmlns:a14="http://schemas.microsoft.com/office/drawing/2010/main">
                <a:solidFill>
                  <a:srgbClr val="FFFFFF"/>
                </a:solidFill>
              </a14:hiddenFill>
            </a:ext>
          </a:extLst>
        </p:spPr>
      </p:pic>
      <p:sp>
        <p:nvSpPr>
          <p:cNvPr id="14339" name="Rectangle 3"/>
          <p:cNvSpPr>
            <a:spLocks noChangeArrowheads="1"/>
          </p:cNvSpPr>
          <p:nvPr/>
        </p:nvSpPr>
        <p:spPr bwMode="auto">
          <a:xfrm>
            <a:off x="0" y="39688"/>
            <a:ext cx="274320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en-US" altLang="en-US" sz="2800" b="1">
                <a:solidFill>
                  <a:srgbClr val="FFFFFF"/>
                </a:solidFill>
                <a:latin typeface="Tempus Sans ITC" panose="04020404030D07020202" pitchFamily="82" charset="0"/>
              </a:rPr>
              <a:t>Of all the powers of the universe, the only one that can move us to be what God intended is the power of our own choices.</a:t>
            </a:r>
          </a:p>
        </p:txBody>
      </p:sp>
      <p:sp>
        <p:nvSpPr>
          <p:cNvPr id="14340" name="Rectangle 4"/>
          <p:cNvSpPr>
            <a:spLocks noChangeArrowheads="1"/>
          </p:cNvSpPr>
          <p:nvPr/>
        </p:nvSpPr>
        <p:spPr bwMode="auto">
          <a:xfrm>
            <a:off x="6400800" y="0"/>
            <a:ext cx="27432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lnSpc>
                <a:spcPct val="95000"/>
              </a:lnSpc>
              <a:spcBef>
                <a:spcPct val="0"/>
              </a:spcBef>
              <a:spcAft>
                <a:spcPct val="0"/>
              </a:spcAft>
            </a:pPr>
            <a:r>
              <a:rPr lang="es-ES" altLang="en-US" sz="2800" b="1">
                <a:solidFill>
                  <a:srgbClr val="FFFFFF"/>
                </a:solidFill>
                <a:latin typeface="Tempus Sans ITC" panose="04020404030D07020202" pitchFamily="82" charset="0"/>
              </a:rPr>
              <a:t>De todos los po-deres del univer-so, el único que puede movernos para ser lo que pensó Dios es el poder de nues-tras propias opciones.</a:t>
            </a:r>
          </a:p>
        </p:txBody>
      </p:sp>
      <p:sp>
        <p:nvSpPr>
          <p:cNvPr id="14343" name="Rectangle 7"/>
          <p:cNvSpPr>
            <a:spLocks noChangeArrowheads="1"/>
          </p:cNvSpPr>
          <p:nvPr/>
        </p:nvSpPr>
        <p:spPr bwMode="auto">
          <a:xfrm>
            <a:off x="3505200" y="4572000"/>
            <a:ext cx="2209800" cy="609600"/>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800" b="1">
              <a:solidFill>
                <a:srgbClr val="000000"/>
              </a:solidFill>
              <a:latin typeface="Tempus Sans ITC" panose="04020404030D07020202" pitchFamily="82" charset="0"/>
            </a:endParaRPr>
          </a:p>
        </p:txBody>
      </p:sp>
      <p:sp>
        <p:nvSpPr>
          <p:cNvPr id="14344" name="Rectangle 8"/>
          <p:cNvSpPr>
            <a:spLocks noChangeArrowheads="1"/>
          </p:cNvSpPr>
          <p:nvPr/>
        </p:nvSpPr>
        <p:spPr bwMode="auto">
          <a:xfrm>
            <a:off x="3581400" y="4648200"/>
            <a:ext cx="2057400" cy="457200"/>
          </a:xfrm>
          <a:prstGeom prst="rect">
            <a:avLst/>
          </a:prstGeom>
          <a:solidFill>
            <a:srgbClr val="80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s-CO" altLang="en-US" sz="2800" b="1" dirty="0">
                <a:solidFill>
                  <a:srgbClr val="FF0000"/>
                </a:solidFill>
                <a:latin typeface="Tahoma" panose="020B0604030504040204" pitchFamily="34" charset="0"/>
              </a:rPr>
              <a:t>OPCIONES</a:t>
            </a:r>
            <a:endParaRPr lang="en-US" altLang="en-US" sz="2800" b="1" dirty="0">
              <a:solidFill>
                <a:srgbClr val="FF0000"/>
              </a:solidFill>
              <a:latin typeface="Tahoma" panose="020B0604030504040204" pitchFamily="34" charset="0"/>
            </a:endParaRPr>
          </a:p>
        </p:txBody>
      </p:sp>
    </p:spTree>
    <p:extLst>
      <p:ext uri="{BB962C8B-B14F-4D97-AF65-F5344CB8AC3E}">
        <p14:creationId xmlns:p14="http://schemas.microsoft.com/office/powerpoint/2010/main" val="41307778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2" fill="hold" grpId="0" nodeType="with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p:cTn id="7" dur="1000" fill="hold"/>
                                        <p:tgtEl>
                                          <p:spTgt spid="14339"/>
                                        </p:tgtEl>
                                        <p:attrNameLst>
                                          <p:attrName>ppt_x</p:attrName>
                                        </p:attrNameLst>
                                      </p:cBhvr>
                                      <p:tavLst>
                                        <p:tav tm="0">
                                          <p:val>
                                            <p:strVal val="#ppt_x+#ppt_w/2"/>
                                          </p:val>
                                        </p:tav>
                                        <p:tav tm="100000">
                                          <p:val>
                                            <p:strVal val="#ppt_x"/>
                                          </p:val>
                                        </p:tav>
                                      </p:tavLst>
                                    </p:anim>
                                    <p:anim calcmode="lin" valueType="num">
                                      <p:cBhvr>
                                        <p:cTn id="8" dur="1000" fill="hold"/>
                                        <p:tgtEl>
                                          <p:spTgt spid="14339"/>
                                        </p:tgtEl>
                                        <p:attrNameLst>
                                          <p:attrName>ppt_y</p:attrName>
                                        </p:attrNameLst>
                                      </p:cBhvr>
                                      <p:tavLst>
                                        <p:tav tm="0">
                                          <p:val>
                                            <p:strVal val="#ppt_y"/>
                                          </p:val>
                                        </p:tav>
                                        <p:tav tm="100000">
                                          <p:val>
                                            <p:strVal val="#ppt_y"/>
                                          </p:val>
                                        </p:tav>
                                      </p:tavLst>
                                    </p:anim>
                                    <p:anim calcmode="lin" valueType="num">
                                      <p:cBhvr>
                                        <p:cTn id="9" dur="1000" fill="hold"/>
                                        <p:tgtEl>
                                          <p:spTgt spid="14339"/>
                                        </p:tgtEl>
                                        <p:attrNameLst>
                                          <p:attrName>ppt_w</p:attrName>
                                        </p:attrNameLst>
                                      </p:cBhvr>
                                      <p:tavLst>
                                        <p:tav tm="0">
                                          <p:val>
                                            <p:fltVal val="0"/>
                                          </p:val>
                                        </p:tav>
                                        <p:tav tm="100000">
                                          <p:val>
                                            <p:strVal val="#ppt_w"/>
                                          </p:val>
                                        </p:tav>
                                      </p:tavLst>
                                    </p:anim>
                                    <p:anim calcmode="lin" valueType="num">
                                      <p:cBhvr>
                                        <p:cTn id="10" dur="1000" fill="hold"/>
                                        <p:tgtEl>
                                          <p:spTgt spid="14339"/>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14340"/>
                                        </p:tgtEl>
                                        <p:attrNameLst>
                                          <p:attrName>style.visibility</p:attrName>
                                        </p:attrNameLst>
                                      </p:cBhvr>
                                      <p:to>
                                        <p:strVal val="visible"/>
                                      </p:to>
                                    </p:set>
                                    <p:anim calcmode="lin" valueType="num">
                                      <p:cBhvr>
                                        <p:cTn id="13" dur="1000" fill="hold"/>
                                        <p:tgtEl>
                                          <p:spTgt spid="14340"/>
                                        </p:tgtEl>
                                        <p:attrNameLst>
                                          <p:attrName>ppt_x</p:attrName>
                                        </p:attrNameLst>
                                      </p:cBhvr>
                                      <p:tavLst>
                                        <p:tav tm="0">
                                          <p:val>
                                            <p:strVal val="#ppt_x-#ppt_w/2"/>
                                          </p:val>
                                        </p:tav>
                                        <p:tav tm="100000">
                                          <p:val>
                                            <p:strVal val="#ppt_x"/>
                                          </p:val>
                                        </p:tav>
                                      </p:tavLst>
                                    </p:anim>
                                    <p:anim calcmode="lin" valueType="num">
                                      <p:cBhvr>
                                        <p:cTn id="14" dur="1000" fill="hold"/>
                                        <p:tgtEl>
                                          <p:spTgt spid="14340"/>
                                        </p:tgtEl>
                                        <p:attrNameLst>
                                          <p:attrName>ppt_y</p:attrName>
                                        </p:attrNameLst>
                                      </p:cBhvr>
                                      <p:tavLst>
                                        <p:tav tm="0">
                                          <p:val>
                                            <p:strVal val="#ppt_y"/>
                                          </p:val>
                                        </p:tav>
                                        <p:tav tm="100000">
                                          <p:val>
                                            <p:strVal val="#ppt_y"/>
                                          </p:val>
                                        </p:tav>
                                      </p:tavLst>
                                    </p:anim>
                                    <p:anim calcmode="lin" valueType="num">
                                      <p:cBhvr>
                                        <p:cTn id="15" dur="1000" fill="hold"/>
                                        <p:tgtEl>
                                          <p:spTgt spid="14340"/>
                                        </p:tgtEl>
                                        <p:attrNameLst>
                                          <p:attrName>ppt_w</p:attrName>
                                        </p:attrNameLst>
                                      </p:cBhvr>
                                      <p:tavLst>
                                        <p:tav tm="0">
                                          <p:val>
                                            <p:fltVal val="0"/>
                                          </p:val>
                                        </p:tav>
                                        <p:tav tm="100000">
                                          <p:val>
                                            <p:strVal val="#ppt_w"/>
                                          </p:val>
                                        </p:tav>
                                      </p:tavLst>
                                    </p:anim>
                                    <p:anim calcmode="lin" valueType="num">
                                      <p:cBhvr>
                                        <p:cTn id="16" dur="1000" fill="hold"/>
                                        <p:tgtEl>
                                          <p:spTgt spid="1434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1" i="0" u="none" strike="noStrike" cap="none" normalizeH="0" baseline="0" smtClean="0">
            <a:ln>
              <a:noFill/>
            </a:ln>
            <a:solidFill>
              <a:schemeClr val="tx1"/>
            </a:solidFill>
            <a:effectLst/>
            <a:latin typeface="Tempus Sans ITC" panose="04020404030D07020202"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1" i="0" u="none" strike="noStrike" cap="none" normalizeH="0" baseline="0" smtClean="0">
            <a:ln>
              <a:noFill/>
            </a:ln>
            <a:solidFill>
              <a:schemeClr val="tx1"/>
            </a:solidFill>
            <a:effectLst/>
            <a:latin typeface="Tempus Sans ITC" panose="04020404030D07020202" pitchFamily="8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832</Words>
  <Application>Microsoft Office PowerPoint</Application>
  <PresentationFormat>On-screen Show (4:3)</PresentationFormat>
  <Paragraphs>99</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Jorge Dimas</dc:creator>
  <cp:lastModifiedBy>GR</cp:lastModifiedBy>
  <cp:revision>1</cp:revision>
  <dcterms:created xsi:type="dcterms:W3CDTF">2006-08-16T00:00:00Z</dcterms:created>
  <dcterms:modified xsi:type="dcterms:W3CDTF">2016-07-21T18:14:35Z</dcterms:modified>
</cp:coreProperties>
</file>